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62" d="100"/>
          <a:sy n="262" d="100"/>
        </p:scale>
        <p:origin x="-3732" y="-116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72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32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9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9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999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307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08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23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590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277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050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10E50-BEDA-4BA5-94D5-46145753801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8EC24-019E-443D-BD1E-922C6B197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86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9971"/>
            <a:ext cx="6858000" cy="9704935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5080715" y="7804597"/>
            <a:ext cx="1461753" cy="7212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569" y="7219017"/>
            <a:ext cx="2536044" cy="179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718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ryokin120@SUIDOU.LOCAL</dc:creator>
  <cp:lastModifiedBy>ryokin120@SUIDOU.LOCAL</cp:lastModifiedBy>
  <cp:revision>1</cp:revision>
  <dcterms:created xsi:type="dcterms:W3CDTF">2026-03-31T04:26:36Z</dcterms:created>
  <dcterms:modified xsi:type="dcterms:W3CDTF">2026-03-31T04:32:49Z</dcterms:modified>
</cp:coreProperties>
</file>