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4"/>
    <p:sldMasterId id="2147483720" r:id="rId5"/>
  </p:sldMasterIdLst>
  <p:notesMasterIdLst>
    <p:notesMasterId r:id="rId8"/>
  </p:notesMasterIdLst>
  <p:sldIdLst>
    <p:sldId id="2147378892" r:id="rId6"/>
    <p:sldId id="845" r:id="rId7"/>
  </p:sldIdLst>
  <p:sldSz cx="9906000" cy="6858000" type="A4"/>
  <p:notesSz cx="6735763" cy="98663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472C4"/>
    <a:srgbClr val="0070C0"/>
    <a:srgbClr val="FFCCFF"/>
    <a:srgbClr val="FF00FF"/>
    <a:srgbClr val="2585C9"/>
    <a:srgbClr val="00B050"/>
    <a:srgbClr val="70AD47"/>
    <a:srgbClr val="DAE3F3"/>
    <a:srgbClr val="FFF2CC"/>
    <a:srgbClr val="A8BF9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E5AC539-D385-4038-B0A7-60E8412DA64C}" v="4" dt="2024-04-02T01:12:58.937"/>
  </p1510:revLst>
</p1510:revInfo>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912C8C85-51F0-491E-9774-3900AFEF0FD7}" styleName="淡色スタイル 2 - アクセント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17292A2E-F333-43FB-9621-5CBBE7FDCDCB}" styleName="淡色スタイル 2 - アクセント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0E3FDE45-AF77-4B5C-9715-49D594BDF05E}" styleName="淡色スタイル 1 - アクセント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5FD0F851-EC5A-4D38-B0AD-8093EC10F338}" styleName="淡色スタイル 1 - アクセント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E9639D4-E3E2-4D34-9284-5A2195B3D0D7}" styleName="スタイル (淡色)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5A111915-BE36-4E01-A7E5-04B1672EAD32}" styleName="淡色スタイル 2 - アクセント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68D230F3-CF80-4859-8CE7-A43EE81993B5}" styleName="淡色スタイル 1 - アクセント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E8B1032C-EA38-4F05-BA0D-38AFFFC7BED3}" styleName="淡色スタイル 3 - アクセント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snapToGrid="0">
      <p:cViewPr varScale="1">
        <p:scale>
          <a:sx n="76" d="100"/>
          <a:sy n="76" d="100"/>
        </p:scale>
        <p:origin x="1236" y="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6/11/relationships/changesInfo" Target="changesInfos/changesInfo1.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theme" Target="theme/theme1.xml"/><Relationship Id="rId5" Type="http://schemas.openxmlformats.org/officeDocument/2006/relationships/slideMaster" Target="slideMasters/slideMaster2.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 Id="rId14"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荻野 友保(OGINO Tomoyasu)" userId="ba555b5a-6e90-4e91-b81c-5cb792537a2f" providerId="ADAL" clId="{1E5AC539-D385-4038-B0A7-60E8412DA64C}"/>
    <pc:docChg chg="undo custSel delSld modSld">
      <pc:chgData name="荻野 友保(OGINO Tomoyasu)" userId="ba555b5a-6e90-4e91-b81c-5cb792537a2f" providerId="ADAL" clId="{1E5AC539-D385-4038-B0A7-60E8412DA64C}" dt="2024-04-02T01:13:58.199" v="300" actId="1035"/>
      <pc:docMkLst>
        <pc:docMk/>
      </pc:docMkLst>
      <pc:sldChg chg="addSp delSp modSp mod">
        <pc:chgData name="荻野 友保(OGINO Tomoyasu)" userId="ba555b5a-6e90-4e91-b81c-5cb792537a2f" providerId="ADAL" clId="{1E5AC539-D385-4038-B0A7-60E8412DA64C}" dt="2024-04-02T01:13:58.199" v="300" actId="1035"/>
        <pc:sldMkLst>
          <pc:docMk/>
          <pc:sldMk cId="3079596639" sldId="845"/>
        </pc:sldMkLst>
        <pc:spChg chg="mod">
          <ac:chgData name="荻野 友保(OGINO Tomoyasu)" userId="ba555b5a-6e90-4e91-b81c-5cb792537a2f" providerId="ADAL" clId="{1E5AC539-D385-4038-B0A7-60E8412DA64C}" dt="2024-04-02T01:13:58.199" v="300" actId="1035"/>
          <ac:spMkLst>
            <pc:docMk/>
            <pc:sldMk cId="3079596639" sldId="845"/>
            <ac:spMk id="5" creationId="{79B8A850-0DB9-55C1-3E5C-B0C9FE20C5B9}"/>
          </ac:spMkLst>
        </pc:spChg>
        <pc:spChg chg="mod">
          <ac:chgData name="荻野 友保(OGINO Tomoyasu)" userId="ba555b5a-6e90-4e91-b81c-5cb792537a2f" providerId="ADAL" clId="{1E5AC539-D385-4038-B0A7-60E8412DA64C}" dt="2024-04-02T01:11:04.623" v="109" actId="1036"/>
          <ac:spMkLst>
            <pc:docMk/>
            <pc:sldMk cId="3079596639" sldId="845"/>
            <ac:spMk id="7" creationId="{EE181419-9257-0E72-BC01-62C073617769}"/>
          </ac:spMkLst>
        </pc:spChg>
        <pc:spChg chg="del">
          <ac:chgData name="荻野 友保(OGINO Tomoyasu)" userId="ba555b5a-6e90-4e91-b81c-5cb792537a2f" providerId="ADAL" clId="{1E5AC539-D385-4038-B0A7-60E8412DA64C}" dt="2024-04-02T01:08:23.464" v="1" actId="478"/>
          <ac:spMkLst>
            <pc:docMk/>
            <pc:sldMk cId="3079596639" sldId="845"/>
            <ac:spMk id="8" creationId="{99FBFA0A-87A8-EF7B-6625-126F6E551165}"/>
          </ac:spMkLst>
        </pc:spChg>
        <pc:spChg chg="add mod">
          <ac:chgData name="荻野 友保(OGINO Tomoyasu)" userId="ba555b5a-6e90-4e91-b81c-5cb792537a2f" providerId="ADAL" clId="{1E5AC539-D385-4038-B0A7-60E8412DA64C}" dt="2024-04-02T01:11:56.473" v="153" actId="1076"/>
          <ac:spMkLst>
            <pc:docMk/>
            <pc:sldMk cId="3079596639" sldId="845"/>
            <ac:spMk id="9" creationId="{24109072-21F0-6FF9-55B7-99BF9C69E9B1}"/>
          </ac:spMkLst>
        </pc:spChg>
        <pc:spChg chg="del">
          <ac:chgData name="荻野 友保(OGINO Tomoyasu)" userId="ba555b5a-6e90-4e91-b81c-5cb792537a2f" providerId="ADAL" clId="{1E5AC539-D385-4038-B0A7-60E8412DA64C}" dt="2024-04-02T01:08:25.137" v="2" actId="478"/>
          <ac:spMkLst>
            <pc:docMk/>
            <pc:sldMk cId="3079596639" sldId="845"/>
            <ac:spMk id="10" creationId="{333C7C0E-BA89-7781-AD79-7E8E38FD0D30}"/>
          </ac:spMkLst>
        </pc:spChg>
        <pc:graphicFrameChg chg="mod">
          <ac:chgData name="荻野 友保(OGINO Tomoyasu)" userId="ba555b5a-6e90-4e91-b81c-5cb792537a2f" providerId="ADAL" clId="{1E5AC539-D385-4038-B0A7-60E8412DA64C}" dt="2024-04-02T01:11:04.623" v="109" actId="1036"/>
          <ac:graphicFrameMkLst>
            <pc:docMk/>
            <pc:sldMk cId="3079596639" sldId="845"/>
            <ac:graphicFrameMk id="2" creationId="{AAE7C397-1585-5B09-F65C-7C23D445815E}"/>
          </ac:graphicFrameMkLst>
        </pc:graphicFrameChg>
        <pc:graphicFrameChg chg="add del mod">
          <ac:chgData name="荻野 友保(OGINO Tomoyasu)" userId="ba555b5a-6e90-4e91-b81c-5cb792537a2f" providerId="ADAL" clId="{1E5AC539-D385-4038-B0A7-60E8412DA64C}" dt="2024-04-02T01:09:13.655" v="12" actId="478"/>
          <ac:graphicFrameMkLst>
            <pc:docMk/>
            <pc:sldMk cId="3079596639" sldId="845"/>
            <ac:graphicFrameMk id="3" creationId="{BAB0FF86-C29B-C805-C029-BD8E7E03EB55}"/>
          </ac:graphicFrameMkLst>
        </pc:graphicFrameChg>
        <pc:graphicFrameChg chg="add mod modGraphic">
          <ac:chgData name="荻野 友保(OGINO Tomoyasu)" userId="ba555b5a-6e90-4e91-b81c-5cb792537a2f" providerId="ADAL" clId="{1E5AC539-D385-4038-B0A7-60E8412DA64C}" dt="2024-04-02T01:12:01.308" v="154" actId="2711"/>
          <ac:graphicFrameMkLst>
            <pc:docMk/>
            <pc:sldMk cId="3079596639" sldId="845"/>
            <ac:graphicFrameMk id="6" creationId="{EC849AD1-26CE-527E-92ED-CEF3D3B71362}"/>
          </ac:graphicFrameMkLst>
        </pc:graphicFrameChg>
        <pc:graphicFrameChg chg="mod">
          <ac:chgData name="荻野 友保(OGINO Tomoyasu)" userId="ba555b5a-6e90-4e91-b81c-5cb792537a2f" providerId="ADAL" clId="{1E5AC539-D385-4038-B0A7-60E8412DA64C}" dt="2024-04-02T01:11:04.623" v="109" actId="1036"/>
          <ac:graphicFrameMkLst>
            <pc:docMk/>
            <pc:sldMk cId="3079596639" sldId="845"/>
            <ac:graphicFrameMk id="23" creationId="{E604575B-B555-F190-FF12-204224600662}"/>
          </ac:graphicFrameMkLst>
        </pc:graphicFrameChg>
        <pc:graphicFrameChg chg="mod">
          <ac:chgData name="荻野 友保(OGINO Tomoyasu)" userId="ba555b5a-6e90-4e91-b81c-5cb792537a2f" providerId="ADAL" clId="{1E5AC539-D385-4038-B0A7-60E8412DA64C}" dt="2024-04-02T01:11:04.623" v="109" actId="1036"/>
          <ac:graphicFrameMkLst>
            <pc:docMk/>
            <pc:sldMk cId="3079596639" sldId="845"/>
            <ac:graphicFrameMk id="25" creationId="{7D21EDC4-3EBE-64A8-B61E-492EC2A5AB56}"/>
          </ac:graphicFrameMkLst>
        </pc:graphicFrameChg>
        <pc:graphicFrameChg chg="mod">
          <ac:chgData name="荻野 友保(OGINO Tomoyasu)" userId="ba555b5a-6e90-4e91-b81c-5cb792537a2f" providerId="ADAL" clId="{1E5AC539-D385-4038-B0A7-60E8412DA64C}" dt="2024-04-02T01:11:04.623" v="109" actId="1036"/>
          <ac:graphicFrameMkLst>
            <pc:docMk/>
            <pc:sldMk cId="3079596639" sldId="845"/>
            <ac:graphicFrameMk id="26" creationId="{558AE7AF-FE02-8D92-BB70-53B4EF62207F}"/>
          </ac:graphicFrameMkLst>
        </pc:graphicFrameChg>
        <pc:graphicFrameChg chg="mod">
          <ac:chgData name="荻野 友保(OGINO Tomoyasu)" userId="ba555b5a-6e90-4e91-b81c-5cb792537a2f" providerId="ADAL" clId="{1E5AC539-D385-4038-B0A7-60E8412DA64C}" dt="2024-04-02T01:11:04.623" v="109" actId="1036"/>
          <ac:graphicFrameMkLst>
            <pc:docMk/>
            <pc:sldMk cId="3079596639" sldId="845"/>
            <ac:graphicFrameMk id="29" creationId="{5FBDA531-8292-A0ED-6048-65078120B5A2}"/>
          </ac:graphicFrameMkLst>
        </pc:graphicFrameChg>
        <pc:graphicFrameChg chg="mod">
          <ac:chgData name="荻野 友保(OGINO Tomoyasu)" userId="ba555b5a-6e90-4e91-b81c-5cb792537a2f" providerId="ADAL" clId="{1E5AC539-D385-4038-B0A7-60E8412DA64C}" dt="2024-04-02T01:11:04.623" v="109" actId="1036"/>
          <ac:graphicFrameMkLst>
            <pc:docMk/>
            <pc:sldMk cId="3079596639" sldId="845"/>
            <ac:graphicFrameMk id="30" creationId="{A5E6A04A-5EAB-522D-76E3-AD59DE778C51}"/>
          </ac:graphicFrameMkLst>
        </pc:graphicFrameChg>
        <pc:graphicFrameChg chg="mod">
          <ac:chgData name="荻野 友保(OGINO Tomoyasu)" userId="ba555b5a-6e90-4e91-b81c-5cb792537a2f" providerId="ADAL" clId="{1E5AC539-D385-4038-B0A7-60E8412DA64C}" dt="2024-04-02T01:11:04.623" v="109" actId="1036"/>
          <ac:graphicFrameMkLst>
            <pc:docMk/>
            <pc:sldMk cId="3079596639" sldId="845"/>
            <ac:graphicFrameMk id="31" creationId="{050CFC20-908E-14E9-8EFE-2482F56C49F6}"/>
          </ac:graphicFrameMkLst>
        </pc:graphicFrameChg>
        <pc:cxnChg chg="mod">
          <ac:chgData name="荻野 友保(OGINO Tomoyasu)" userId="ba555b5a-6e90-4e91-b81c-5cb792537a2f" providerId="ADAL" clId="{1E5AC539-D385-4038-B0A7-60E8412DA64C}" dt="2024-04-02T01:11:04.623" v="109" actId="1036"/>
          <ac:cxnSpMkLst>
            <pc:docMk/>
            <pc:sldMk cId="3079596639" sldId="845"/>
            <ac:cxnSpMk id="4" creationId="{A7BF22A4-7A6B-272F-D315-F3BDF0C37416}"/>
          </ac:cxnSpMkLst>
        </pc:cxnChg>
      </pc:sldChg>
      <pc:sldChg chg="delSp del mod">
        <pc:chgData name="荻野 友保(OGINO Tomoyasu)" userId="ba555b5a-6e90-4e91-b81c-5cb792537a2f" providerId="ADAL" clId="{1E5AC539-D385-4038-B0A7-60E8412DA64C}" dt="2024-04-02T01:08:32.998" v="5" actId="47"/>
        <pc:sldMkLst>
          <pc:docMk/>
          <pc:sldMk cId="4084056666" sldId="2147378878"/>
        </pc:sldMkLst>
        <pc:spChg chg="del">
          <ac:chgData name="荻野 友保(OGINO Tomoyasu)" userId="ba555b5a-6e90-4e91-b81c-5cb792537a2f" providerId="ADAL" clId="{1E5AC539-D385-4038-B0A7-60E8412DA64C}" dt="2024-04-02T01:08:31.148" v="4" actId="478"/>
          <ac:spMkLst>
            <pc:docMk/>
            <pc:sldMk cId="4084056666" sldId="2147378878"/>
            <ac:spMk id="15" creationId="{16C46451-AEF9-3061-BC1B-83878845D09E}"/>
          </ac:spMkLst>
        </pc:spChg>
      </pc:sldChg>
      <pc:sldChg chg="del">
        <pc:chgData name="荻野 友保(OGINO Tomoyasu)" userId="ba555b5a-6e90-4e91-b81c-5cb792537a2f" providerId="ADAL" clId="{1E5AC539-D385-4038-B0A7-60E8412DA64C}" dt="2024-04-02T01:08:33.909" v="6" actId="47"/>
        <pc:sldMkLst>
          <pc:docMk/>
          <pc:sldMk cId="1840753614" sldId="2147378879"/>
        </pc:sldMkLst>
      </pc:sldChg>
      <pc:sldChg chg="del">
        <pc:chgData name="荻野 友保(OGINO Tomoyasu)" userId="ba555b5a-6e90-4e91-b81c-5cb792537a2f" providerId="ADAL" clId="{1E5AC539-D385-4038-B0A7-60E8412DA64C}" dt="2024-04-02T01:08:35.626" v="7" actId="47"/>
        <pc:sldMkLst>
          <pc:docMk/>
          <pc:sldMk cId="495054232" sldId="2147378880"/>
        </pc:sldMkLst>
      </pc:sldChg>
      <pc:sldChg chg="addSp delSp modSp mod">
        <pc:chgData name="荻野 友保(OGINO Tomoyasu)" userId="ba555b5a-6e90-4e91-b81c-5cb792537a2f" providerId="ADAL" clId="{1E5AC539-D385-4038-B0A7-60E8412DA64C}" dt="2024-04-02T01:13:47.917" v="297" actId="1036"/>
        <pc:sldMkLst>
          <pc:docMk/>
          <pc:sldMk cId="2527553762" sldId="2147378881"/>
        </pc:sldMkLst>
        <pc:spChg chg="del">
          <ac:chgData name="荻野 友保(OGINO Tomoyasu)" userId="ba555b5a-6e90-4e91-b81c-5cb792537a2f" providerId="ADAL" clId="{1E5AC539-D385-4038-B0A7-60E8412DA64C}" dt="2024-04-02T01:08:38.249" v="8" actId="478"/>
          <ac:spMkLst>
            <pc:docMk/>
            <pc:sldMk cId="2527553762" sldId="2147378881"/>
            <ac:spMk id="3" creationId="{0341A0A6-AF2C-A7E5-3834-E8DD397BD797}"/>
          </ac:spMkLst>
        </pc:spChg>
        <pc:spChg chg="add mod">
          <ac:chgData name="荻野 友保(OGINO Tomoyasu)" userId="ba555b5a-6e90-4e91-b81c-5cb792537a2f" providerId="ADAL" clId="{1E5AC539-D385-4038-B0A7-60E8412DA64C}" dt="2024-04-02T01:12:58.937" v="214"/>
          <ac:spMkLst>
            <pc:docMk/>
            <pc:sldMk cId="2527553762" sldId="2147378881"/>
            <ac:spMk id="7" creationId="{F1FA1148-D32B-2228-9637-D288F5F44238}"/>
          </ac:spMkLst>
        </pc:spChg>
        <pc:spChg chg="mod">
          <ac:chgData name="荻野 友保(OGINO Tomoyasu)" userId="ba555b5a-6e90-4e91-b81c-5cb792537a2f" providerId="ADAL" clId="{1E5AC539-D385-4038-B0A7-60E8412DA64C}" dt="2024-04-02T01:13:47.917" v="297" actId="1036"/>
          <ac:spMkLst>
            <pc:docMk/>
            <pc:sldMk cId="2527553762" sldId="2147378881"/>
            <ac:spMk id="10" creationId="{9DAF8577-A7B2-9A7B-0E92-6CA66664FCF3}"/>
          </ac:spMkLst>
        </pc:spChg>
        <pc:spChg chg="mod">
          <ac:chgData name="荻野 友保(OGINO Tomoyasu)" userId="ba555b5a-6e90-4e91-b81c-5cb792537a2f" providerId="ADAL" clId="{1E5AC539-D385-4038-B0A7-60E8412DA64C}" dt="2024-04-02T01:12:44.795" v="198" actId="1036"/>
          <ac:spMkLst>
            <pc:docMk/>
            <pc:sldMk cId="2527553762" sldId="2147378881"/>
            <ac:spMk id="12" creationId="{34DDC1D4-497E-896C-9FBC-6950230988D6}"/>
          </ac:spMkLst>
        </pc:spChg>
        <pc:spChg chg="del">
          <ac:chgData name="荻野 友保(OGINO Tomoyasu)" userId="ba555b5a-6e90-4e91-b81c-5cb792537a2f" providerId="ADAL" clId="{1E5AC539-D385-4038-B0A7-60E8412DA64C}" dt="2024-04-02T01:08:40.703" v="9" actId="478"/>
          <ac:spMkLst>
            <pc:docMk/>
            <pc:sldMk cId="2527553762" sldId="2147378881"/>
            <ac:spMk id="14" creationId="{6A3C4FC0-B348-F399-5F58-FCD43EF9C5B4}"/>
          </ac:spMkLst>
        </pc:spChg>
        <pc:graphicFrameChg chg="mod">
          <ac:chgData name="荻野 友保(OGINO Tomoyasu)" userId="ba555b5a-6e90-4e91-b81c-5cb792537a2f" providerId="ADAL" clId="{1E5AC539-D385-4038-B0A7-60E8412DA64C}" dt="2024-04-02T01:12:44.795" v="198" actId="1036"/>
          <ac:graphicFrameMkLst>
            <pc:docMk/>
            <pc:sldMk cId="2527553762" sldId="2147378881"/>
            <ac:graphicFrameMk id="2" creationId="{23403E29-A423-730A-74D3-D877B34251E3}"/>
          </ac:graphicFrameMkLst>
        </pc:graphicFrameChg>
        <pc:graphicFrameChg chg="mod">
          <ac:chgData name="荻野 友保(OGINO Tomoyasu)" userId="ba555b5a-6e90-4e91-b81c-5cb792537a2f" providerId="ADAL" clId="{1E5AC539-D385-4038-B0A7-60E8412DA64C}" dt="2024-04-02T01:12:44.795" v="198" actId="1036"/>
          <ac:graphicFrameMkLst>
            <pc:docMk/>
            <pc:sldMk cId="2527553762" sldId="2147378881"/>
            <ac:graphicFrameMk id="5" creationId="{02FA10FD-C5B6-4E82-EEDB-6787192C77D5}"/>
          </ac:graphicFrameMkLst>
        </pc:graphicFrameChg>
        <pc:graphicFrameChg chg="add mod modGraphic">
          <ac:chgData name="荻野 友保(OGINO Tomoyasu)" userId="ba555b5a-6e90-4e91-b81c-5cb792537a2f" providerId="ADAL" clId="{1E5AC539-D385-4038-B0A7-60E8412DA64C}" dt="2024-04-02T01:13:35.405" v="286" actId="14100"/>
          <ac:graphicFrameMkLst>
            <pc:docMk/>
            <pc:sldMk cId="2527553762" sldId="2147378881"/>
            <ac:graphicFrameMk id="6" creationId="{6A601E1A-5456-7AE4-0CF1-DBA1277D7CAF}"/>
          </ac:graphicFrameMkLst>
        </pc:graphicFrameChg>
        <pc:graphicFrameChg chg="mod">
          <ac:chgData name="荻野 友保(OGINO Tomoyasu)" userId="ba555b5a-6e90-4e91-b81c-5cb792537a2f" providerId="ADAL" clId="{1E5AC539-D385-4038-B0A7-60E8412DA64C}" dt="2024-04-02T01:12:44.795" v="198" actId="1036"/>
          <ac:graphicFrameMkLst>
            <pc:docMk/>
            <pc:sldMk cId="2527553762" sldId="2147378881"/>
            <ac:graphicFrameMk id="9" creationId="{44E7B47C-36CA-9A9B-5A48-F0C07EB9876C}"/>
          </ac:graphicFrameMkLst>
        </pc:graphicFrameChg>
        <pc:graphicFrameChg chg="mod">
          <ac:chgData name="荻野 友保(OGINO Tomoyasu)" userId="ba555b5a-6e90-4e91-b81c-5cb792537a2f" providerId="ADAL" clId="{1E5AC539-D385-4038-B0A7-60E8412DA64C}" dt="2024-04-02T01:12:44.795" v="198" actId="1036"/>
          <ac:graphicFrameMkLst>
            <pc:docMk/>
            <pc:sldMk cId="2527553762" sldId="2147378881"/>
            <ac:graphicFrameMk id="11" creationId="{9391A420-8BAA-82AA-CE6F-3CC43B9F79FA}"/>
          </ac:graphicFrameMkLst>
        </pc:graphicFrameChg>
        <pc:graphicFrameChg chg="mod">
          <ac:chgData name="荻野 友保(OGINO Tomoyasu)" userId="ba555b5a-6e90-4e91-b81c-5cb792537a2f" providerId="ADAL" clId="{1E5AC539-D385-4038-B0A7-60E8412DA64C}" dt="2024-04-02T01:12:44.795" v="198" actId="1036"/>
          <ac:graphicFrameMkLst>
            <pc:docMk/>
            <pc:sldMk cId="2527553762" sldId="2147378881"/>
            <ac:graphicFrameMk id="27" creationId="{3C7941E5-A0C8-A4C0-4E43-94FD6529D2AD}"/>
          </ac:graphicFrameMkLst>
        </pc:graphicFrameChg>
        <pc:graphicFrameChg chg="mod">
          <ac:chgData name="荻野 友保(OGINO Tomoyasu)" userId="ba555b5a-6e90-4e91-b81c-5cb792537a2f" providerId="ADAL" clId="{1E5AC539-D385-4038-B0A7-60E8412DA64C}" dt="2024-04-02T01:12:44.795" v="198" actId="1036"/>
          <ac:graphicFrameMkLst>
            <pc:docMk/>
            <pc:sldMk cId="2527553762" sldId="2147378881"/>
            <ac:graphicFrameMk id="30" creationId="{E39C0356-3C95-C47C-144C-13E36EFE284C}"/>
          </ac:graphicFrameMkLst>
        </pc:graphicFrameChg>
        <pc:graphicFrameChg chg="mod">
          <ac:chgData name="荻野 友保(OGINO Tomoyasu)" userId="ba555b5a-6e90-4e91-b81c-5cb792537a2f" providerId="ADAL" clId="{1E5AC539-D385-4038-B0A7-60E8412DA64C}" dt="2024-04-02T01:12:44.795" v="198" actId="1036"/>
          <ac:graphicFrameMkLst>
            <pc:docMk/>
            <pc:sldMk cId="2527553762" sldId="2147378881"/>
            <ac:graphicFrameMk id="31" creationId="{CBE8F60D-84E1-0635-0380-418964769421}"/>
          </ac:graphicFrameMkLst>
        </pc:graphicFrameChg>
        <pc:cxnChg chg="mod">
          <ac:chgData name="荻野 友保(OGINO Tomoyasu)" userId="ba555b5a-6e90-4e91-b81c-5cb792537a2f" providerId="ADAL" clId="{1E5AC539-D385-4038-B0A7-60E8412DA64C}" dt="2024-04-02T01:13:47.917" v="297" actId="1036"/>
          <ac:cxnSpMkLst>
            <pc:docMk/>
            <pc:sldMk cId="2527553762" sldId="2147378881"/>
            <ac:cxnSpMk id="4" creationId="{A7BF22A4-7A6B-272F-D315-F3BDF0C37416}"/>
          </ac:cxnSpMkLst>
        </pc:cxnChg>
      </pc:sldChg>
      <pc:sldChg chg="addSp delSp modSp mod">
        <pc:chgData name="荻野 友保(OGINO Tomoyasu)" userId="ba555b5a-6e90-4e91-b81c-5cb792537a2f" providerId="ADAL" clId="{1E5AC539-D385-4038-B0A7-60E8412DA64C}" dt="2024-04-02T01:12:32.062" v="182" actId="1036"/>
        <pc:sldMkLst>
          <pc:docMk/>
          <pc:sldMk cId="580855939" sldId="2147378892"/>
        </pc:sldMkLst>
        <pc:spChg chg="mod">
          <ac:chgData name="荻野 友保(OGINO Tomoyasu)" userId="ba555b5a-6e90-4e91-b81c-5cb792537a2f" providerId="ADAL" clId="{1E5AC539-D385-4038-B0A7-60E8412DA64C}" dt="2024-04-02T01:12:32.062" v="182" actId="1036"/>
          <ac:spMkLst>
            <pc:docMk/>
            <pc:sldMk cId="580855939" sldId="2147378892"/>
            <ac:spMk id="3" creationId="{0ECBA042-7483-A3D2-761A-1F6EAA22EB13}"/>
          </ac:spMkLst>
        </pc:spChg>
        <pc:spChg chg="del">
          <ac:chgData name="荻野 友保(OGINO Tomoyasu)" userId="ba555b5a-6e90-4e91-b81c-5cb792537a2f" providerId="ADAL" clId="{1E5AC539-D385-4038-B0A7-60E8412DA64C}" dt="2024-04-02T01:08:17.330" v="0" actId="478"/>
          <ac:spMkLst>
            <pc:docMk/>
            <pc:sldMk cId="580855939" sldId="2147378892"/>
            <ac:spMk id="4" creationId="{17A9E1CB-77F8-6B19-34A3-5810C7DEF60D}"/>
          </ac:spMkLst>
        </pc:spChg>
        <pc:spChg chg="add mod">
          <ac:chgData name="荻野 友保(OGINO Tomoyasu)" userId="ba555b5a-6e90-4e91-b81c-5cb792537a2f" providerId="ADAL" clId="{1E5AC539-D385-4038-B0A7-60E8412DA64C}" dt="2024-04-02T01:12:23.653" v="174"/>
          <ac:spMkLst>
            <pc:docMk/>
            <pc:sldMk cId="580855939" sldId="2147378892"/>
            <ac:spMk id="6" creationId="{0F39CFC8-5FC1-7A97-DEA7-EFC7AAA9639B}"/>
          </ac:spMkLst>
        </pc:spChg>
        <pc:spChg chg="del">
          <ac:chgData name="荻野 友保(OGINO Tomoyasu)" userId="ba555b5a-6e90-4e91-b81c-5cb792537a2f" providerId="ADAL" clId="{1E5AC539-D385-4038-B0A7-60E8412DA64C}" dt="2024-04-02T01:08:27.752" v="3" actId="478"/>
          <ac:spMkLst>
            <pc:docMk/>
            <pc:sldMk cId="580855939" sldId="2147378892"/>
            <ac:spMk id="11" creationId="{4E972729-7C78-2C7E-56B7-B2AB5EB2EA9D}"/>
          </ac:spMkLst>
        </pc:spChg>
        <pc:graphicFrameChg chg="mod">
          <ac:chgData name="荻野 友保(OGINO Tomoyasu)" userId="ba555b5a-6e90-4e91-b81c-5cb792537a2f" providerId="ADAL" clId="{1E5AC539-D385-4038-B0A7-60E8412DA64C}" dt="2024-04-02T01:12:20.594" v="173" actId="1035"/>
          <ac:graphicFrameMkLst>
            <pc:docMk/>
            <pc:sldMk cId="580855939" sldId="2147378892"/>
            <ac:graphicFrameMk id="2" creationId="{48D11440-97AC-268D-92BD-F270091C8890}"/>
          </ac:graphicFrameMkLst>
        </pc:graphicFrameChg>
        <pc:graphicFrameChg chg="add mod">
          <ac:chgData name="荻野 友保(OGINO Tomoyasu)" userId="ba555b5a-6e90-4e91-b81c-5cb792537a2f" providerId="ADAL" clId="{1E5AC539-D385-4038-B0A7-60E8412DA64C}" dt="2024-04-02T01:12:23.653" v="174"/>
          <ac:graphicFrameMkLst>
            <pc:docMk/>
            <pc:sldMk cId="580855939" sldId="2147378892"/>
            <ac:graphicFrameMk id="5" creationId="{F41FCFF9-48B2-59F4-4261-A435B8D37754}"/>
          </ac:graphicFrameMkLst>
        </pc:graphicFrameChg>
        <pc:graphicFrameChg chg="mod">
          <ac:chgData name="荻野 友保(OGINO Tomoyasu)" userId="ba555b5a-6e90-4e91-b81c-5cb792537a2f" providerId="ADAL" clId="{1E5AC539-D385-4038-B0A7-60E8412DA64C}" dt="2024-04-02T01:12:20.594" v="173" actId="1035"/>
          <ac:graphicFrameMkLst>
            <pc:docMk/>
            <pc:sldMk cId="580855939" sldId="2147378892"/>
            <ac:graphicFrameMk id="7" creationId="{A998F7D5-90BD-3218-DB46-49C7D8A10F4D}"/>
          </ac:graphicFrameMkLst>
        </pc:graphicFrameChg>
        <pc:graphicFrameChg chg="mod">
          <ac:chgData name="荻野 友保(OGINO Tomoyasu)" userId="ba555b5a-6e90-4e91-b81c-5cb792537a2f" providerId="ADAL" clId="{1E5AC539-D385-4038-B0A7-60E8412DA64C}" dt="2024-04-02T01:12:20.594" v="173" actId="1035"/>
          <ac:graphicFrameMkLst>
            <pc:docMk/>
            <pc:sldMk cId="580855939" sldId="2147378892"/>
            <ac:graphicFrameMk id="8" creationId="{28186357-C594-7256-AA75-3BCC82378DC1}"/>
          </ac:graphicFrameMkLst>
        </pc:graphicFrameChg>
        <pc:graphicFrameChg chg="mod">
          <ac:chgData name="荻野 友保(OGINO Tomoyasu)" userId="ba555b5a-6e90-4e91-b81c-5cb792537a2f" providerId="ADAL" clId="{1E5AC539-D385-4038-B0A7-60E8412DA64C}" dt="2024-04-02T01:12:20.594" v="173" actId="1035"/>
          <ac:graphicFrameMkLst>
            <pc:docMk/>
            <pc:sldMk cId="580855939" sldId="2147378892"/>
            <ac:graphicFrameMk id="9" creationId="{2727FBEC-1822-487A-53E3-7C1CA897C7BF}"/>
          </ac:graphicFrameMkLst>
        </pc:graphicFrameChg>
        <pc:graphicFrameChg chg="mod">
          <ac:chgData name="荻野 友保(OGINO Tomoyasu)" userId="ba555b5a-6e90-4e91-b81c-5cb792537a2f" providerId="ADAL" clId="{1E5AC539-D385-4038-B0A7-60E8412DA64C}" dt="2024-04-02T01:12:20.594" v="173" actId="1035"/>
          <ac:graphicFrameMkLst>
            <pc:docMk/>
            <pc:sldMk cId="580855939" sldId="2147378892"/>
            <ac:graphicFrameMk id="12" creationId="{776937D9-6D23-AD95-431A-6D61921C4AA7}"/>
          </ac:graphicFrameMkLst>
        </pc:graphicFrameChg>
        <pc:graphicFrameChg chg="mod">
          <ac:chgData name="荻野 友保(OGINO Tomoyasu)" userId="ba555b5a-6e90-4e91-b81c-5cb792537a2f" providerId="ADAL" clId="{1E5AC539-D385-4038-B0A7-60E8412DA64C}" dt="2024-04-02T01:12:20.594" v="173" actId="1035"/>
          <ac:graphicFrameMkLst>
            <pc:docMk/>
            <pc:sldMk cId="580855939" sldId="2147378892"/>
            <ac:graphicFrameMk id="13" creationId="{052E650D-22EC-BFA3-F5F0-313AF2B4B137}"/>
          </ac:graphicFrameMkLst>
        </pc:graphicFrameChg>
        <pc:graphicFrameChg chg="mod">
          <ac:chgData name="荻野 友保(OGINO Tomoyasu)" userId="ba555b5a-6e90-4e91-b81c-5cb792537a2f" providerId="ADAL" clId="{1E5AC539-D385-4038-B0A7-60E8412DA64C}" dt="2024-04-02T01:12:20.594" v="173" actId="1035"/>
          <ac:graphicFrameMkLst>
            <pc:docMk/>
            <pc:sldMk cId="580855939" sldId="2147378892"/>
            <ac:graphicFrameMk id="14" creationId="{293446D4-71E4-FB19-4247-A3ADE7B06ADD}"/>
          </ac:graphicFrameMkLst>
        </pc:graphicFrameChg>
        <pc:cxnChg chg="mod">
          <ac:chgData name="荻野 友保(OGINO Tomoyasu)" userId="ba555b5a-6e90-4e91-b81c-5cb792537a2f" providerId="ADAL" clId="{1E5AC539-D385-4038-B0A7-60E8412DA64C}" dt="2024-04-02T01:12:20.594" v="173" actId="1035"/>
          <ac:cxnSpMkLst>
            <pc:docMk/>
            <pc:sldMk cId="580855939" sldId="2147378892"/>
            <ac:cxnSpMk id="10" creationId="{ABD0584A-16F7-498D-95FF-601C4A8CE0CB}"/>
          </ac:cxnSpMkLst>
        </pc:cxn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5" y="5"/>
            <a:ext cx="2918621" cy="494813"/>
          </a:xfrm>
          <a:prstGeom prst="rect">
            <a:avLst/>
          </a:prstGeom>
        </p:spPr>
        <p:txBody>
          <a:bodyPr vert="horz" lIns="90609" tIns="45301" rIns="90609" bIns="45301"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577" y="5"/>
            <a:ext cx="2918621" cy="494813"/>
          </a:xfrm>
          <a:prstGeom prst="rect">
            <a:avLst/>
          </a:prstGeom>
        </p:spPr>
        <p:txBody>
          <a:bodyPr vert="horz" lIns="90609" tIns="45301" rIns="90609" bIns="45301" rtlCol="0"/>
          <a:lstStyle>
            <a:lvl1pPr algn="r">
              <a:defRPr sz="1200"/>
            </a:lvl1pPr>
          </a:lstStyle>
          <a:p>
            <a:fld id="{7EE5BBA3-23BA-421E-A6B2-40CBB36E4ACA}" type="datetimeFigureOut">
              <a:rPr kumimoji="1" lang="ja-JP" altLang="en-US" smtClean="0"/>
              <a:t>2024/5/16</a:t>
            </a:fld>
            <a:endParaRPr kumimoji="1" lang="ja-JP" altLang="en-US"/>
          </a:p>
        </p:txBody>
      </p:sp>
      <p:sp>
        <p:nvSpPr>
          <p:cNvPr id="4" name="スライド イメージ プレースホルダー 3"/>
          <p:cNvSpPr>
            <a:spLocks noGrp="1" noRot="1" noChangeAspect="1"/>
          </p:cNvSpPr>
          <p:nvPr>
            <p:ph type="sldImg" idx="2"/>
          </p:nvPr>
        </p:nvSpPr>
        <p:spPr>
          <a:xfrm>
            <a:off x="963613" y="1233488"/>
            <a:ext cx="4808537" cy="3330575"/>
          </a:xfrm>
          <a:prstGeom prst="rect">
            <a:avLst/>
          </a:prstGeom>
          <a:noFill/>
          <a:ln w="12700">
            <a:solidFill>
              <a:prstClr val="black"/>
            </a:solidFill>
          </a:ln>
        </p:spPr>
        <p:txBody>
          <a:bodyPr vert="horz" lIns="90609" tIns="45301" rIns="90609" bIns="45301" rtlCol="0" anchor="ctr"/>
          <a:lstStyle/>
          <a:p>
            <a:endParaRPr lang="ja-JP" altLang="en-US"/>
          </a:p>
        </p:txBody>
      </p:sp>
      <p:sp>
        <p:nvSpPr>
          <p:cNvPr id="5" name="ノート プレースホルダー 4"/>
          <p:cNvSpPr>
            <a:spLocks noGrp="1"/>
          </p:cNvSpPr>
          <p:nvPr>
            <p:ph type="body" sz="quarter" idx="3"/>
          </p:nvPr>
        </p:nvSpPr>
        <p:spPr>
          <a:xfrm>
            <a:off x="673891" y="4748001"/>
            <a:ext cx="5387982" cy="3884437"/>
          </a:xfrm>
          <a:prstGeom prst="rect">
            <a:avLst/>
          </a:prstGeom>
        </p:spPr>
        <p:txBody>
          <a:bodyPr vert="horz" lIns="90609" tIns="45301" rIns="90609" bIns="45301"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5" y="9371505"/>
            <a:ext cx="2918621" cy="494813"/>
          </a:xfrm>
          <a:prstGeom prst="rect">
            <a:avLst/>
          </a:prstGeom>
        </p:spPr>
        <p:txBody>
          <a:bodyPr vert="horz" lIns="90609" tIns="45301" rIns="90609" bIns="45301"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577" y="9371505"/>
            <a:ext cx="2918621" cy="494813"/>
          </a:xfrm>
          <a:prstGeom prst="rect">
            <a:avLst/>
          </a:prstGeom>
        </p:spPr>
        <p:txBody>
          <a:bodyPr vert="horz" lIns="90609" tIns="45301" rIns="90609" bIns="45301" rtlCol="0" anchor="b"/>
          <a:lstStyle>
            <a:lvl1pPr algn="r">
              <a:defRPr sz="1200"/>
            </a:lvl1pPr>
          </a:lstStyle>
          <a:p>
            <a:fld id="{CC9E4919-8921-4E53-817D-973F5F6DF7C1}" type="slidenum">
              <a:rPr kumimoji="1" lang="ja-JP" altLang="en-US" smtClean="0"/>
              <a:t>‹#›</a:t>
            </a:fld>
            <a:endParaRPr kumimoji="1" lang="ja-JP" altLang="en-US"/>
          </a:p>
        </p:txBody>
      </p:sp>
    </p:spTree>
    <p:extLst>
      <p:ext uri="{BB962C8B-B14F-4D97-AF65-F5344CB8AC3E}">
        <p14:creationId xmlns:p14="http://schemas.microsoft.com/office/powerpoint/2010/main" val="269626582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a:t>マスター タイトルの書式設定</a:t>
            </a:r>
            <a:endParaRPr lang="en-US"/>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a:p>
        </p:txBody>
      </p:sp>
      <p:sp>
        <p:nvSpPr>
          <p:cNvPr id="4" name="Date Placeholder 3"/>
          <p:cNvSpPr>
            <a:spLocks noGrp="1"/>
          </p:cNvSpPr>
          <p:nvPr>
            <p:ph type="dt" sz="half" idx="10"/>
          </p:nvPr>
        </p:nvSpPr>
        <p:spPr/>
        <p:txBody>
          <a:bodyPr/>
          <a:lstStyle/>
          <a:p>
            <a:fld id="{B078DEA9-2112-4563-A7F5-931734AC6426}" type="datetime1">
              <a:rPr kumimoji="1" lang="ja-JP" altLang="en-US" smtClean="0"/>
              <a:t>2024/5/16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lvl1pPr>
              <a:defRPr sz="1600">
                <a:solidFill>
                  <a:schemeClr val="tx1"/>
                </a:solidFill>
              </a:defRPr>
            </a:lvl1pPr>
          </a:lstStyle>
          <a:p>
            <a:fld id="{CD5F4820-36F6-4D2D-AAED-C6E06ADCA58D}" type="slidenum">
              <a:rPr kumimoji="1" lang="ja-JP" altLang="en-US" smtClean="0"/>
              <a:pPr/>
              <a:t>‹#›</a:t>
            </a:fld>
            <a:endParaRPr kumimoji="1" lang="ja-JP" altLang="en-US"/>
          </a:p>
        </p:txBody>
      </p:sp>
    </p:spTree>
    <p:extLst>
      <p:ext uri="{BB962C8B-B14F-4D97-AF65-F5344CB8AC3E}">
        <p14:creationId xmlns:p14="http://schemas.microsoft.com/office/powerpoint/2010/main" val="3477972901"/>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12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fld id="{C27245D3-122F-4954-8250-F1B018B09E80}" type="datetime1">
              <a:rPr kumimoji="1" lang="ja-JP" altLang="en-US" smtClean="0"/>
              <a:t>2024/5/16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D5F4820-36F6-4D2D-AAED-C6E06ADCA58D}" type="slidenum">
              <a:rPr kumimoji="1" lang="ja-JP" altLang="en-US" smtClean="0"/>
              <a:t>‹#›</a:t>
            </a:fld>
            <a:endParaRPr kumimoji="1" lang="ja-JP" altLang="en-US"/>
          </a:p>
        </p:txBody>
      </p:sp>
    </p:spTree>
    <p:extLst>
      <p:ext uri="{BB962C8B-B14F-4D97-AF65-F5344CB8AC3E}">
        <p14:creationId xmlns:p14="http://schemas.microsoft.com/office/powerpoint/2010/main" val="18829059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a:t>マスター タイトルの書式設定</a:t>
            </a:r>
            <a:endParaRPr lang="en-US"/>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fld id="{18AF18F4-61C2-48AC-9382-7659CC0D382E}" type="datetime1">
              <a:rPr kumimoji="1" lang="ja-JP" altLang="en-US" smtClean="0"/>
              <a:t>2024/5/16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D5F4820-36F6-4D2D-AAED-C6E06ADCA58D}" type="slidenum">
              <a:rPr kumimoji="1" lang="ja-JP" altLang="en-US" smtClean="0"/>
              <a:t>‹#›</a:t>
            </a:fld>
            <a:endParaRPr kumimoji="1" lang="ja-JP" altLang="en-US"/>
          </a:p>
        </p:txBody>
      </p:sp>
    </p:spTree>
    <p:extLst>
      <p:ext uri="{BB962C8B-B14F-4D97-AF65-F5344CB8AC3E}">
        <p14:creationId xmlns:p14="http://schemas.microsoft.com/office/powerpoint/2010/main" val="191165825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a:t>マスター タイトルの書式設定</a:t>
            </a:r>
            <a:endParaRPr lang="en-US"/>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a:p>
        </p:txBody>
      </p:sp>
      <p:sp>
        <p:nvSpPr>
          <p:cNvPr id="4" name="Date Placeholder 3"/>
          <p:cNvSpPr>
            <a:spLocks noGrp="1"/>
          </p:cNvSpPr>
          <p:nvPr>
            <p:ph type="dt" sz="half" idx="10"/>
          </p:nvPr>
        </p:nvSpPr>
        <p:spPr/>
        <p:txBody>
          <a:bodyPr/>
          <a:lstStyle/>
          <a:p>
            <a:fld id="{04679C2E-1A88-4760-8FF1-AA9C8DE7BA0E}" type="datetime1">
              <a:rPr kumimoji="1" lang="ja-JP" altLang="en-US" smtClean="0"/>
              <a:t>2024/5/16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9976C32-8F02-40FE-954F-E3DC56C57746}" type="slidenum">
              <a:rPr kumimoji="1" lang="ja-JP" altLang="en-US" smtClean="0"/>
              <a:t>‹#›</a:t>
            </a:fld>
            <a:endParaRPr kumimoji="1" lang="ja-JP" altLang="en-US"/>
          </a:p>
        </p:txBody>
      </p:sp>
    </p:spTree>
    <p:extLst>
      <p:ext uri="{BB962C8B-B14F-4D97-AF65-F5344CB8AC3E}">
        <p14:creationId xmlns:p14="http://schemas.microsoft.com/office/powerpoint/2010/main" val="355047814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fld id="{6E4801D7-E274-4B5C-8218-148B6D91F34C}" type="datetime1">
              <a:rPr kumimoji="1" lang="ja-JP" altLang="en-US" smtClean="0"/>
              <a:t>2024/5/16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a:xfrm>
            <a:off x="7651716" y="6356352"/>
            <a:ext cx="2228850" cy="365125"/>
          </a:xfrm>
        </p:spPr>
        <p:txBody>
          <a:bodyPr/>
          <a:lstStyle>
            <a:lvl1pPr>
              <a:defRPr sz="2000">
                <a:solidFill>
                  <a:schemeClr val="tx1"/>
                </a:solidFill>
              </a:defRPr>
            </a:lvl1pPr>
          </a:lstStyle>
          <a:p>
            <a:fld id="{59976C32-8F02-40FE-954F-E3DC56C57746}" type="slidenum">
              <a:rPr kumimoji="1" lang="ja-JP" altLang="en-US" smtClean="0"/>
              <a:pPr/>
              <a:t>‹#›</a:t>
            </a:fld>
            <a:endParaRPr kumimoji="1" lang="ja-JP" altLang="en-US"/>
          </a:p>
        </p:txBody>
      </p:sp>
    </p:spTree>
    <p:extLst>
      <p:ext uri="{BB962C8B-B14F-4D97-AF65-F5344CB8AC3E}">
        <p14:creationId xmlns:p14="http://schemas.microsoft.com/office/powerpoint/2010/main" val="2412040465"/>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120" userDrawn="1">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a:t>マスター タイトルの書式設定</a:t>
            </a:r>
            <a:endParaRPr lang="en-US"/>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E0DB6EB8-B655-47F2-95F8-9A4D4F7496C9}" type="datetime1">
              <a:rPr kumimoji="1" lang="ja-JP" altLang="en-US" smtClean="0"/>
              <a:t>2024/5/16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9976C32-8F02-40FE-954F-E3DC56C57746}" type="slidenum">
              <a:rPr kumimoji="1" lang="ja-JP" altLang="en-US" smtClean="0"/>
              <a:t>‹#›</a:t>
            </a:fld>
            <a:endParaRPr kumimoji="1" lang="ja-JP" altLang="en-US"/>
          </a:p>
        </p:txBody>
      </p:sp>
    </p:spTree>
    <p:extLst>
      <p:ext uri="{BB962C8B-B14F-4D97-AF65-F5344CB8AC3E}">
        <p14:creationId xmlns:p14="http://schemas.microsoft.com/office/powerpoint/2010/main" val="120776806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Content Placeholder 2"/>
          <p:cNvSpPr>
            <a:spLocks noGrp="1"/>
          </p:cNvSpPr>
          <p:nvPr>
            <p:ph sz="half" idx="1"/>
          </p:nvPr>
        </p:nvSpPr>
        <p:spPr>
          <a:xfrm>
            <a:off x="681038"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Content Placeholder 3"/>
          <p:cNvSpPr>
            <a:spLocks noGrp="1"/>
          </p:cNvSpPr>
          <p:nvPr>
            <p:ph sz="half" idx="2"/>
          </p:nvPr>
        </p:nvSpPr>
        <p:spPr>
          <a:xfrm>
            <a:off x="5014913"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5" name="Date Placeholder 4"/>
          <p:cNvSpPr>
            <a:spLocks noGrp="1"/>
          </p:cNvSpPr>
          <p:nvPr>
            <p:ph type="dt" sz="half" idx="10"/>
          </p:nvPr>
        </p:nvSpPr>
        <p:spPr/>
        <p:txBody>
          <a:bodyPr/>
          <a:lstStyle/>
          <a:p>
            <a:fld id="{558E0EFA-B4A3-4363-B3B2-12427901EFDE}" type="datetime1">
              <a:rPr kumimoji="1" lang="ja-JP" altLang="en-US" smtClean="0"/>
              <a:t>2024/5/16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9976C32-8F02-40FE-954F-E3DC56C57746}" type="slidenum">
              <a:rPr kumimoji="1" lang="ja-JP" altLang="en-US" smtClean="0"/>
              <a:t>‹#›</a:t>
            </a:fld>
            <a:endParaRPr kumimoji="1" lang="ja-JP" altLang="en-US"/>
          </a:p>
        </p:txBody>
      </p:sp>
    </p:spTree>
    <p:extLst>
      <p:ext uri="{BB962C8B-B14F-4D97-AF65-F5344CB8AC3E}">
        <p14:creationId xmlns:p14="http://schemas.microsoft.com/office/powerpoint/2010/main" val="259700398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a:t>マスター タイトルの書式設定</a:t>
            </a:r>
            <a:endParaRPr lang="en-US"/>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7" name="Date Placeholder 6"/>
          <p:cNvSpPr>
            <a:spLocks noGrp="1"/>
          </p:cNvSpPr>
          <p:nvPr>
            <p:ph type="dt" sz="half" idx="10"/>
          </p:nvPr>
        </p:nvSpPr>
        <p:spPr/>
        <p:txBody>
          <a:bodyPr/>
          <a:lstStyle/>
          <a:p>
            <a:fld id="{DDD825F7-FAFD-4873-B481-D0BD764A5D9F}" type="datetime1">
              <a:rPr kumimoji="1" lang="ja-JP" altLang="en-US" smtClean="0"/>
              <a:t>2024/5/16</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59976C32-8F02-40FE-954F-E3DC56C57746}" type="slidenum">
              <a:rPr kumimoji="1" lang="ja-JP" altLang="en-US" smtClean="0"/>
              <a:t>‹#›</a:t>
            </a:fld>
            <a:endParaRPr kumimoji="1" lang="ja-JP" altLang="en-US"/>
          </a:p>
        </p:txBody>
      </p:sp>
    </p:spTree>
    <p:extLst>
      <p:ext uri="{BB962C8B-B14F-4D97-AF65-F5344CB8AC3E}">
        <p14:creationId xmlns:p14="http://schemas.microsoft.com/office/powerpoint/2010/main" val="182338297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Date Placeholder 2"/>
          <p:cNvSpPr>
            <a:spLocks noGrp="1"/>
          </p:cNvSpPr>
          <p:nvPr>
            <p:ph type="dt" sz="half" idx="10"/>
          </p:nvPr>
        </p:nvSpPr>
        <p:spPr/>
        <p:txBody>
          <a:bodyPr/>
          <a:lstStyle/>
          <a:p>
            <a:fld id="{134F4948-A4FB-4BBA-8528-0A00A40EB8B3}" type="datetime1">
              <a:rPr kumimoji="1" lang="ja-JP" altLang="en-US" smtClean="0"/>
              <a:t>2024/5/16</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59976C32-8F02-40FE-954F-E3DC56C57746}" type="slidenum">
              <a:rPr kumimoji="1" lang="ja-JP" altLang="en-US" smtClean="0"/>
              <a:t>‹#›</a:t>
            </a:fld>
            <a:endParaRPr kumimoji="1" lang="ja-JP" altLang="en-US"/>
          </a:p>
        </p:txBody>
      </p:sp>
    </p:spTree>
    <p:extLst>
      <p:ext uri="{BB962C8B-B14F-4D97-AF65-F5344CB8AC3E}">
        <p14:creationId xmlns:p14="http://schemas.microsoft.com/office/powerpoint/2010/main" val="296504647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FC9D613-90EF-4C13-AE73-F38923157F8A}" type="datetime1">
              <a:rPr kumimoji="1" lang="ja-JP" altLang="en-US" smtClean="0"/>
              <a:t>2024/5/16</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59976C32-8F02-40FE-954F-E3DC56C57746}" type="slidenum">
              <a:rPr kumimoji="1" lang="ja-JP" altLang="en-US" smtClean="0"/>
              <a:t>‹#›</a:t>
            </a:fld>
            <a:endParaRPr kumimoji="1" lang="ja-JP" altLang="en-US"/>
          </a:p>
        </p:txBody>
      </p:sp>
    </p:spTree>
    <p:extLst>
      <p:ext uri="{BB962C8B-B14F-4D97-AF65-F5344CB8AC3E}">
        <p14:creationId xmlns:p14="http://schemas.microsoft.com/office/powerpoint/2010/main" val="62145605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0E60A305-3C75-4523-88FE-1212F819FD31}" type="datetime1">
              <a:rPr kumimoji="1" lang="ja-JP" altLang="en-US" smtClean="0"/>
              <a:t>2024/5/16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9976C32-8F02-40FE-954F-E3DC56C57746}" type="slidenum">
              <a:rPr kumimoji="1" lang="ja-JP" altLang="en-US" smtClean="0"/>
              <a:t>‹#›</a:t>
            </a:fld>
            <a:endParaRPr kumimoji="1" lang="ja-JP" altLang="en-US"/>
          </a:p>
        </p:txBody>
      </p:sp>
    </p:spTree>
    <p:extLst>
      <p:ext uri="{BB962C8B-B14F-4D97-AF65-F5344CB8AC3E}">
        <p14:creationId xmlns:p14="http://schemas.microsoft.com/office/powerpoint/2010/main" val="36912488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fld id="{5CA0473B-CB24-45BD-859B-BC66505A86EB}" type="datetime1">
              <a:rPr kumimoji="1" lang="ja-JP" altLang="en-US" smtClean="0"/>
              <a:t>2024/5/16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a:xfrm>
            <a:off x="7651711" y="6356352"/>
            <a:ext cx="2228850" cy="365125"/>
          </a:xfrm>
        </p:spPr>
        <p:txBody>
          <a:bodyPr/>
          <a:lstStyle>
            <a:lvl1pPr>
              <a:defRPr sz="1800">
                <a:solidFill>
                  <a:schemeClr val="tx1"/>
                </a:solidFill>
              </a:defRPr>
            </a:lvl1pPr>
          </a:lstStyle>
          <a:p>
            <a:fld id="{CD5F4820-36F6-4D2D-AAED-C6E06ADCA58D}" type="slidenum">
              <a:rPr kumimoji="1" lang="ja-JP" altLang="en-US" smtClean="0"/>
              <a:pPr/>
              <a:t>‹#›</a:t>
            </a:fld>
            <a:endParaRPr kumimoji="1" lang="ja-JP" altLang="en-US"/>
          </a:p>
        </p:txBody>
      </p:sp>
    </p:spTree>
    <p:extLst>
      <p:ext uri="{BB962C8B-B14F-4D97-AF65-F5344CB8AC3E}">
        <p14:creationId xmlns:p14="http://schemas.microsoft.com/office/powerpoint/2010/main" val="598759814"/>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120" userDrawn="1">
          <p15:clr>
            <a:srgbClr val="FBAE40"/>
          </p15:clr>
        </p15:guide>
      </p15:sldGuideLst>
    </p:ext>
  </p:extLst>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BB1B0A31-95B7-4F85-B552-695743C423A7}" type="datetime1">
              <a:rPr kumimoji="1" lang="ja-JP" altLang="en-US" smtClean="0"/>
              <a:t>2024/5/16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9976C32-8F02-40FE-954F-E3DC56C57746}" type="slidenum">
              <a:rPr kumimoji="1" lang="ja-JP" altLang="en-US" smtClean="0"/>
              <a:t>‹#›</a:t>
            </a:fld>
            <a:endParaRPr kumimoji="1" lang="ja-JP" altLang="en-US"/>
          </a:p>
        </p:txBody>
      </p:sp>
    </p:spTree>
    <p:extLst>
      <p:ext uri="{BB962C8B-B14F-4D97-AF65-F5344CB8AC3E}">
        <p14:creationId xmlns:p14="http://schemas.microsoft.com/office/powerpoint/2010/main" val="133311787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fld id="{9581ECE8-6D0E-4C07-BB67-F3E6C1D90C79}" type="datetime1">
              <a:rPr kumimoji="1" lang="ja-JP" altLang="en-US" smtClean="0"/>
              <a:t>2024/5/16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9976C32-8F02-40FE-954F-E3DC56C57746}" type="slidenum">
              <a:rPr kumimoji="1" lang="ja-JP" altLang="en-US" smtClean="0"/>
              <a:t>‹#›</a:t>
            </a:fld>
            <a:endParaRPr kumimoji="1" lang="ja-JP" altLang="en-US"/>
          </a:p>
        </p:txBody>
      </p:sp>
    </p:spTree>
    <p:extLst>
      <p:ext uri="{BB962C8B-B14F-4D97-AF65-F5344CB8AC3E}">
        <p14:creationId xmlns:p14="http://schemas.microsoft.com/office/powerpoint/2010/main" val="27857613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a:t>マスター タイトルの書式設定</a:t>
            </a:r>
            <a:endParaRPr lang="en-US"/>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fld id="{ACAC2119-DB24-46C6-B4D3-923E22CE2C94}" type="datetime1">
              <a:rPr kumimoji="1" lang="ja-JP" altLang="en-US" smtClean="0"/>
              <a:t>2024/5/16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9976C32-8F02-40FE-954F-E3DC56C57746}" type="slidenum">
              <a:rPr kumimoji="1" lang="ja-JP" altLang="en-US" smtClean="0"/>
              <a:t>‹#›</a:t>
            </a:fld>
            <a:endParaRPr kumimoji="1" lang="ja-JP" altLang="en-US"/>
          </a:p>
        </p:txBody>
      </p:sp>
    </p:spTree>
    <p:extLst>
      <p:ext uri="{BB962C8B-B14F-4D97-AF65-F5344CB8AC3E}">
        <p14:creationId xmlns:p14="http://schemas.microsoft.com/office/powerpoint/2010/main" val="35428991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a:t>マスター タイトルの書式設定</a:t>
            </a:r>
            <a:endParaRPr lang="en-US"/>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397C5D7A-0113-4798-BD02-4976B09DD63C}" type="datetime1">
              <a:rPr kumimoji="1" lang="ja-JP" altLang="en-US" smtClean="0"/>
              <a:t>2024/5/16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D5F4820-36F6-4D2D-AAED-C6E06ADCA58D}" type="slidenum">
              <a:rPr kumimoji="1" lang="ja-JP" altLang="en-US" smtClean="0"/>
              <a:t>‹#›</a:t>
            </a:fld>
            <a:endParaRPr kumimoji="1" lang="ja-JP" altLang="en-US"/>
          </a:p>
        </p:txBody>
      </p:sp>
    </p:spTree>
    <p:extLst>
      <p:ext uri="{BB962C8B-B14F-4D97-AF65-F5344CB8AC3E}">
        <p14:creationId xmlns:p14="http://schemas.microsoft.com/office/powerpoint/2010/main" val="5411907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Content Placeholder 2"/>
          <p:cNvSpPr>
            <a:spLocks noGrp="1"/>
          </p:cNvSpPr>
          <p:nvPr>
            <p:ph sz="half" idx="1"/>
          </p:nvPr>
        </p:nvSpPr>
        <p:spPr>
          <a:xfrm>
            <a:off x="681038"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Content Placeholder 3"/>
          <p:cNvSpPr>
            <a:spLocks noGrp="1"/>
          </p:cNvSpPr>
          <p:nvPr>
            <p:ph sz="half" idx="2"/>
          </p:nvPr>
        </p:nvSpPr>
        <p:spPr>
          <a:xfrm>
            <a:off x="5014913"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5" name="Date Placeholder 4"/>
          <p:cNvSpPr>
            <a:spLocks noGrp="1"/>
          </p:cNvSpPr>
          <p:nvPr>
            <p:ph type="dt" sz="half" idx="10"/>
          </p:nvPr>
        </p:nvSpPr>
        <p:spPr/>
        <p:txBody>
          <a:bodyPr/>
          <a:lstStyle/>
          <a:p>
            <a:fld id="{53F2C3EB-F463-49D5-A78F-0049D0B7421E}" type="datetime1">
              <a:rPr kumimoji="1" lang="ja-JP" altLang="en-US" smtClean="0"/>
              <a:t>2024/5/16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D5F4820-36F6-4D2D-AAED-C6E06ADCA58D}" type="slidenum">
              <a:rPr kumimoji="1" lang="ja-JP" altLang="en-US" smtClean="0"/>
              <a:t>‹#›</a:t>
            </a:fld>
            <a:endParaRPr kumimoji="1" lang="ja-JP" altLang="en-US"/>
          </a:p>
        </p:txBody>
      </p:sp>
    </p:spTree>
    <p:extLst>
      <p:ext uri="{BB962C8B-B14F-4D97-AF65-F5344CB8AC3E}">
        <p14:creationId xmlns:p14="http://schemas.microsoft.com/office/powerpoint/2010/main" val="12583764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a:t>マスター タイトルの書式設定</a:t>
            </a:r>
            <a:endParaRPr lang="en-US"/>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7" name="Date Placeholder 6"/>
          <p:cNvSpPr>
            <a:spLocks noGrp="1"/>
          </p:cNvSpPr>
          <p:nvPr>
            <p:ph type="dt" sz="half" idx="10"/>
          </p:nvPr>
        </p:nvSpPr>
        <p:spPr/>
        <p:txBody>
          <a:bodyPr/>
          <a:lstStyle/>
          <a:p>
            <a:fld id="{BB29D4CA-0452-4538-B8F9-D36D77891E90}" type="datetime1">
              <a:rPr kumimoji="1" lang="ja-JP" altLang="en-US" smtClean="0"/>
              <a:t>2024/5/16</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CD5F4820-36F6-4D2D-AAED-C6E06ADCA58D}" type="slidenum">
              <a:rPr kumimoji="1" lang="ja-JP" altLang="en-US" smtClean="0"/>
              <a:t>‹#›</a:t>
            </a:fld>
            <a:endParaRPr kumimoji="1" lang="ja-JP" altLang="en-US"/>
          </a:p>
        </p:txBody>
      </p:sp>
    </p:spTree>
    <p:extLst>
      <p:ext uri="{BB962C8B-B14F-4D97-AF65-F5344CB8AC3E}">
        <p14:creationId xmlns:p14="http://schemas.microsoft.com/office/powerpoint/2010/main" val="22858061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Date Placeholder 2"/>
          <p:cNvSpPr>
            <a:spLocks noGrp="1"/>
          </p:cNvSpPr>
          <p:nvPr>
            <p:ph type="dt" sz="half" idx="10"/>
          </p:nvPr>
        </p:nvSpPr>
        <p:spPr/>
        <p:txBody>
          <a:bodyPr/>
          <a:lstStyle/>
          <a:p>
            <a:fld id="{2F85AF43-9E49-481F-87A3-5CCDED8CC990}" type="datetime1">
              <a:rPr kumimoji="1" lang="ja-JP" altLang="en-US" smtClean="0"/>
              <a:t>2024/5/16</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CD5F4820-36F6-4D2D-AAED-C6E06ADCA58D}" type="slidenum">
              <a:rPr kumimoji="1" lang="ja-JP" altLang="en-US" smtClean="0"/>
              <a:t>‹#›</a:t>
            </a:fld>
            <a:endParaRPr kumimoji="1" lang="ja-JP" altLang="en-US"/>
          </a:p>
        </p:txBody>
      </p:sp>
    </p:spTree>
    <p:extLst>
      <p:ext uri="{BB962C8B-B14F-4D97-AF65-F5344CB8AC3E}">
        <p14:creationId xmlns:p14="http://schemas.microsoft.com/office/powerpoint/2010/main" val="23957089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89F15FB-B7D1-4A62-889A-76E20E68CF89}" type="datetime1">
              <a:rPr kumimoji="1" lang="ja-JP" altLang="en-US" smtClean="0"/>
              <a:t>2024/5/16</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CD5F4820-36F6-4D2D-AAED-C6E06ADCA58D}" type="slidenum">
              <a:rPr kumimoji="1" lang="ja-JP" altLang="en-US" smtClean="0"/>
              <a:t>‹#›</a:t>
            </a:fld>
            <a:endParaRPr kumimoji="1" lang="ja-JP" altLang="en-US"/>
          </a:p>
        </p:txBody>
      </p:sp>
    </p:spTree>
    <p:extLst>
      <p:ext uri="{BB962C8B-B14F-4D97-AF65-F5344CB8AC3E}">
        <p14:creationId xmlns:p14="http://schemas.microsoft.com/office/powerpoint/2010/main" val="4230608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3C0FE21B-93E7-4691-ABA4-F5ED958FEAA6}" type="datetime1">
              <a:rPr kumimoji="1" lang="ja-JP" altLang="en-US" smtClean="0"/>
              <a:t>2024/5/16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D5F4820-36F6-4D2D-AAED-C6E06ADCA58D}" type="slidenum">
              <a:rPr kumimoji="1" lang="ja-JP" altLang="en-US" smtClean="0"/>
              <a:t>‹#›</a:t>
            </a:fld>
            <a:endParaRPr kumimoji="1" lang="ja-JP" altLang="en-US"/>
          </a:p>
        </p:txBody>
      </p:sp>
    </p:spTree>
    <p:extLst>
      <p:ext uri="{BB962C8B-B14F-4D97-AF65-F5344CB8AC3E}">
        <p14:creationId xmlns:p14="http://schemas.microsoft.com/office/powerpoint/2010/main" val="14798745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DE5BA7CD-FD9C-41B0-AADE-C05DA468DB68}" type="datetime1">
              <a:rPr kumimoji="1" lang="ja-JP" altLang="en-US" smtClean="0"/>
              <a:t>2024/5/16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D5F4820-36F6-4D2D-AAED-C6E06ADCA58D}" type="slidenum">
              <a:rPr kumimoji="1" lang="ja-JP" altLang="en-US" smtClean="0"/>
              <a:t>‹#›</a:t>
            </a:fld>
            <a:endParaRPr kumimoji="1" lang="ja-JP" altLang="en-US"/>
          </a:p>
        </p:txBody>
      </p:sp>
    </p:spTree>
    <p:extLst>
      <p:ext uri="{BB962C8B-B14F-4D97-AF65-F5344CB8AC3E}">
        <p14:creationId xmlns:p14="http://schemas.microsoft.com/office/powerpoint/2010/main" val="19379677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524086D-A45F-45F3-86C4-60334BD04A9F}" type="datetime1">
              <a:rPr kumimoji="1" lang="ja-JP" altLang="en-US" smtClean="0"/>
              <a:t>2024/5/16</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D5F4820-36F6-4D2D-AAED-C6E06ADCA58D}" type="slidenum">
              <a:rPr kumimoji="1" lang="ja-JP" altLang="en-US" smtClean="0"/>
              <a:t>‹#›</a:t>
            </a:fld>
            <a:endParaRPr kumimoji="1" lang="ja-JP" altLang="en-US"/>
          </a:p>
        </p:txBody>
      </p:sp>
    </p:spTree>
    <p:extLst>
      <p:ext uri="{BB962C8B-B14F-4D97-AF65-F5344CB8AC3E}">
        <p14:creationId xmlns:p14="http://schemas.microsoft.com/office/powerpoint/2010/main" val="1825498201"/>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8969082-1A5B-4A4B-8245-6A1EB3D57239}" type="datetime1">
              <a:rPr kumimoji="1" lang="ja-JP" altLang="en-US" smtClean="0"/>
              <a:t>2024/5/16</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9976C32-8F02-40FE-954F-E3DC56C57746}" type="slidenum">
              <a:rPr kumimoji="1" lang="ja-JP" altLang="en-US" smtClean="0"/>
              <a:t>‹#›</a:t>
            </a:fld>
            <a:endParaRPr kumimoji="1" lang="ja-JP" altLang="en-US"/>
          </a:p>
        </p:txBody>
      </p:sp>
    </p:spTree>
    <p:extLst>
      <p:ext uri="{BB962C8B-B14F-4D97-AF65-F5344CB8AC3E}">
        <p14:creationId xmlns:p14="http://schemas.microsoft.com/office/powerpoint/2010/main" val="1555431418"/>
      </p:ext>
    </p:extLst>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4" name="表 7">
            <a:extLst>
              <a:ext uri="{FF2B5EF4-FFF2-40B4-BE49-F238E27FC236}">
                <a16:creationId xmlns:a16="http://schemas.microsoft.com/office/drawing/2014/main" id="{293446D4-71E4-FB19-4247-A3ADE7B06ADD}"/>
              </a:ext>
            </a:extLst>
          </p:cNvPr>
          <p:cNvGraphicFramePr>
            <a:graphicFrameLocks noGrp="1"/>
          </p:cNvGraphicFramePr>
          <p:nvPr>
            <p:extLst>
              <p:ext uri="{D42A27DB-BD31-4B8C-83A1-F6EECF244321}">
                <p14:modId xmlns:p14="http://schemas.microsoft.com/office/powerpoint/2010/main" val="64172555"/>
              </p:ext>
            </p:extLst>
          </p:nvPr>
        </p:nvGraphicFramePr>
        <p:xfrm>
          <a:off x="5062270" y="4483786"/>
          <a:ext cx="4794000" cy="1920240"/>
        </p:xfrm>
        <a:graphic>
          <a:graphicData uri="http://schemas.openxmlformats.org/drawingml/2006/table">
            <a:tbl>
              <a:tblPr firstRow="1" bandRow="1">
                <a:tableStyleId>{912C8C85-51F0-491E-9774-3900AFEF0FD7}</a:tableStyleId>
              </a:tblPr>
              <a:tblGrid>
                <a:gridCol w="262172">
                  <a:extLst>
                    <a:ext uri="{9D8B030D-6E8A-4147-A177-3AD203B41FA5}">
                      <a16:colId xmlns:a16="http://schemas.microsoft.com/office/drawing/2014/main" val="3966827443"/>
                    </a:ext>
                  </a:extLst>
                </a:gridCol>
                <a:gridCol w="561797">
                  <a:extLst>
                    <a:ext uri="{9D8B030D-6E8A-4147-A177-3AD203B41FA5}">
                      <a16:colId xmlns:a16="http://schemas.microsoft.com/office/drawing/2014/main" val="3756062049"/>
                    </a:ext>
                  </a:extLst>
                </a:gridCol>
                <a:gridCol w="3333175">
                  <a:extLst>
                    <a:ext uri="{9D8B030D-6E8A-4147-A177-3AD203B41FA5}">
                      <a16:colId xmlns:a16="http://schemas.microsoft.com/office/drawing/2014/main" val="2357388432"/>
                    </a:ext>
                  </a:extLst>
                </a:gridCol>
                <a:gridCol w="636856">
                  <a:extLst>
                    <a:ext uri="{9D8B030D-6E8A-4147-A177-3AD203B41FA5}">
                      <a16:colId xmlns:a16="http://schemas.microsoft.com/office/drawing/2014/main" val="505857850"/>
                    </a:ext>
                  </a:extLst>
                </a:gridCol>
              </a:tblGrid>
              <a:tr h="282850">
                <a:tc>
                  <a:txBody>
                    <a:bodyPr/>
                    <a:lstStyle/>
                    <a:p>
                      <a:pPr algn="ctr"/>
                      <a:endParaRPr kumimoji="1" lang="ja-JP" altLang="en-US" sz="1200" b="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申請時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（します</a:t>
                      </a:r>
                      <a:r>
                        <a:rPr kumimoji="1" lang="en-US" altLang="ja-JP" sz="800" b="0">
                          <a:solidFill>
                            <a:schemeClr val="tx1"/>
                          </a:solidFill>
                          <a:latin typeface="ＭＳ ゴシック" panose="020B0609070205080204" pitchFamily="49" charset="-128"/>
                          <a:ea typeface="ＭＳ ゴシック" panose="020B0609070205080204" pitchFamily="49" charset="-128"/>
                        </a:rPr>
                        <a:t>)</a:t>
                      </a:r>
                      <a:endParaRPr kumimoji="1" lang="ja-JP" altLang="en-US" sz="900" b="0">
                        <a:solidFill>
                          <a:schemeClr val="tx1"/>
                        </a:solidFill>
                        <a:latin typeface="ＭＳ ゴシック" panose="020B0609070205080204" pitchFamily="49" charset="-128"/>
                        <a:ea typeface="ＭＳ ゴシック" panose="020B0609070205080204" pitchFamily="49" charset="-128"/>
                      </a:endParaRP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indent="0" algn="l"/>
                      <a:r>
                        <a:rPr kumimoji="1" lang="ja-JP" altLang="en-US" sz="1200" b="1">
                          <a:solidFill>
                            <a:schemeClr val="tx1"/>
                          </a:solidFill>
                          <a:latin typeface="ＭＳ ゴシック" panose="020B0609070205080204" pitchFamily="49" charset="-128"/>
                          <a:ea typeface="ＭＳ ゴシック" panose="020B0609070205080204" pitchFamily="49" charset="-128"/>
                        </a:rPr>
                        <a:t>（７）環境関係法令の遵守等</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報告時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⑯</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a:solidFill>
                            <a:schemeClr val="tx1"/>
                          </a:solidFill>
                          <a:latin typeface="ＭＳ 明朝" panose="02020609040205080304" pitchFamily="17" charset="-128"/>
                          <a:ea typeface="ＭＳ 明朝" panose="02020609040205080304" pitchFamily="17" charset="-128"/>
                        </a:rPr>
                        <a:t>みどりの食料システム戦略の理解</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88209154"/>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⑰</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endParaRPr kumimoji="1" lang="en-US" altLang="ja-JP" sz="1400" b="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a:solidFill>
                            <a:schemeClr val="tx1"/>
                          </a:solidFill>
                          <a:latin typeface="ＭＳ 明朝" panose="02020609040205080304" pitchFamily="17" charset="-128"/>
                          <a:ea typeface="ＭＳ 明朝" panose="02020609040205080304" pitchFamily="17" charset="-128"/>
                        </a:rPr>
                        <a:t>関係法令の遵守</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19699600"/>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⑱</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a:solidFill>
                            <a:schemeClr val="tx1"/>
                          </a:solidFill>
                          <a:latin typeface="ＭＳ 明朝" panose="02020609040205080304" pitchFamily="17" charset="-128"/>
                          <a:ea typeface="ＭＳ 明朝" panose="02020609040205080304" pitchFamily="17" charset="-128"/>
                        </a:rPr>
                        <a:t>農業機械等の装置・車両の適切な整備と管理の実施に努める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42159383"/>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a:solidFill>
                            <a:schemeClr val="tx1"/>
                          </a:solidFill>
                          <a:latin typeface="ＭＳ 明朝" panose="02020609040205080304" pitchFamily="17" charset="-128"/>
                          <a:ea typeface="ＭＳ 明朝" panose="02020609040205080304" pitchFamily="17" charset="-128"/>
                        </a:rPr>
                        <a:t>正しい知識に基づく作業安全に努める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314092227"/>
                  </a:ext>
                </a:extLst>
              </a:tr>
            </a:tbl>
          </a:graphicData>
        </a:graphic>
      </p:graphicFrame>
      <p:graphicFrame>
        <p:nvGraphicFramePr>
          <p:cNvPr id="13" name="表 7">
            <a:extLst>
              <a:ext uri="{FF2B5EF4-FFF2-40B4-BE49-F238E27FC236}">
                <a16:creationId xmlns:a16="http://schemas.microsoft.com/office/drawing/2014/main" id="{052E650D-22EC-BFA3-F5F0-313AF2B4B137}"/>
              </a:ext>
            </a:extLst>
          </p:cNvPr>
          <p:cNvGraphicFramePr>
            <a:graphicFrameLocks noGrp="1"/>
          </p:cNvGraphicFramePr>
          <p:nvPr>
            <p:extLst>
              <p:ext uri="{D42A27DB-BD31-4B8C-83A1-F6EECF244321}">
                <p14:modId xmlns:p14="http://schemas.microsoft.com/office/powerpoint/2010/main" val="116760424"/>
              </p:ext>
            </p:extLst>
          </p:nvPr>
        </p:nvGraphicFramePr>
        <p:xfrm>
          <a:off x="5046011" y="2827786"/>
          <a:ext cx="4794000" cy="1520892"/>
        </p:xfrm>
        <a:graphic>
          <a:graphicData uri="http://schemas.openxmlformats.org/drawingml/2006/table">
            <a:tbl>
              <a:tblPr firstRow="1" bandRow="1">
                <a:tableStyleId>{912C8C85-51F0-491E-9774-3900AFEF0FD7}</a:tableStyleId>
              </a:tblPr>
              <a:tblGrid>
                <a:gridCol w="262172">
                  <a:extLst>
                    <a:ext uri="{9D8B030D-6E8A-4147-A177-3AD203B41FA5}">
                      <a16:colId xmlns:a16="http://schemas.microsoft.com/office/drawing/2014/main" val="3966827443"/>
                    </a:ext>
                  </a:extLst>
                </a:gridCol>
                <a:gridCol w="561797">
                  <a:extLst>
                    <a:ext uri="{9D8B030D-6E8A-4147-A177-3AD203B41FA5}">
                      <a16:colId xmlns:a16="http://schemas.microsoft.com/office/drawing/2014/main" val="3756062049"/>
                    </a:ext>
                  </a:extLst>
                </a:gridCol>
                <a:gridCol w="3340008">
                  <a:extLst>
                    <a:ext uri="{9D8B030D-6E8A-4147-A177-3AD203B41FA5}">
                      <a16:colId xmlns:a16="http://schemas.microsoft.com/office/drawing/2014/main" val="2357388432"/>
                    </a:ext>
                  </a:extLst>
                </a:gridCol>
                <a:gridCol w="630023">
                  <a:extLst>
                    <a:ext uri="{9D8B030D-6E8A-4147-A177-3AD203B41FA5}">
                      <a16:colId xmlns:a16="http://schemas.microsoft.com/office/drawing/2014/main" val="505857850"/>
                    </a:ext>
                  </a:extLst>
                </a:gridCol>
              </a:tblGrid>
              <a:tr h="423612">
                <a:tc>
                  <a:txBody>
                    <a:bodyPr/>
                    <a:lstStyle/>
                    <a:p>
                      <a:pPr algn="ctr"/>
                      <a:endParaRPr kumimoji="1" lang="ja-JP" altLang="en-US" sz="1200" b="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申請時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（します</a:t>
                      </a:r>
                      <a:r>
                        <a:rPr kumimoji="1" lang="en-US" altLang="ja-JP" sz="800" b="0">
                          <a:solidFill>
                            <a:schemeClr val="tx1"/>
                          </a:solidFill>
                          <a:latin typeface="ＭＳ ゴシック" panose="020B0609070205080204" pitchFamily="49" charset="-128"/>
                          <a:ea typeface="ＭＳ ゴシック" panose="020B0609070205080204" pitchFamily="49" charset="-128"/>
                        </a:rPr>
                        <a:t>)</a:t>
                      </a:r>
                      <a:endParaRPr kumimoji="1" lang="ja-JP" altLang="en-US" sz="900" b="0">
                        <a:solidFill>
                          <a:schemeClr val="tx1"/>
                        </a:solidFill>
                        <a:latin typeface="ＭＳ ゴシック" panose="020B0609070205080204" pitchFamily="49" charset="-128"/>
                        <a:ea typeface="ＭＳ ゴシック" panose="020B0609070205080204" pitchFamily="49" charset="-128"/>
                      </a:endParaRP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a:solidFill>
                            <a:schemeClr val="tx1"/>
                          </a:solidFill>
                          <a:latin typeface="ＭＳ ゴシック" panose="020B0609070205080204" pitchFamily="49" charset="-128"/>
                          <a:ea typeface="ＭＳ ゴシック" panose="020B0609070205080204" pitchFamily="49" charset="-128"/>
                        </a:rPr>
                        <a:t>（６）生物多様性への悪影響の防止</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報告時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⑭</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endParaRPr kumimoji="1" lang="en-US" altLang="ja-JP" sz="1400" b="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a:solidFill>
                            <a:schemeClr val="tx1"/>
                          </a:solidFill>
                          <a:latin typeface="ＭＳ 明朝" panose="02020609040205080304" pitchFamily="17" charset="-128"/>
                          <a:ea typeface="ＭＳ 明朝" panose="02020609040205080304" pitchFamily="17" charset="-128"/>
                        </a:rPr>
                        <a:t>病害虫・雑草の発生状況を把握した上で防除の要否及びタイミングの判断に努める（再掲）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88209154"/>
                  </a:ext>
                </a:extLst>
              </a:tr>
              <a:tr h="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⑮</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endParaRPr kumimoji="1" lang="en-US" altLang="ja-JP" sz="1400" b="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a:solidFill>
                            <a:schemeClr val="tx1"/>
                          </a:solidFill>
                          <a:latin typeface="ＭＳ 明朝" panose="02020609040205080304" pitchFamily="17" charset="-128"/>
                          <a:ea typeface="ＭＳ 明朝" panose="02020609040205080304" pitchFamily="17" charset="-128"/>
                        </a:rPr>
                        <a:t>多様な防除方法（防除資材、使用方法）を活用した防除を検討（再掲）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19699600"/>
                  </a:ext>
                </a:extLst>
              </a:tr>
            </a:tbl>
          </a:graphicData>
        </a:graphic>
      </p:graphicFrame>
      <p:graphicFrame>
        <p:nvGraphicFramePr>
          <p:cNvPr id="12" name="表 7">
            <a:extLst>
              <a:ext uri="{FF2B5EF4-FFF2-40B4-BE49-F238E27FC236}">
                <a16:creationId xmlns:a16="http://schemas.microsoft.com/office/drawing/2014/main" id="{776937D9-6D23-AD95-431A-6D61921C4AA7}"/>
              </a:ext>
            </a:extLst>
          </p:cNvPr>
          <p:cNvGraphicFramePr>
            <a:graphicFrameLocks noGrp="1"/>
          </p:cNvGraphicFramePr>
          <p:nvPr>
            <p:extLst>
              <p:ext uri="{D42A27DB-BD31-4B8C-83A1-F6EECF244321}">
                <p14:modId xmlns:p14="http://schemas.microsoft.com/office/powerpoint/2010/main" val="1573928017"/>
              </p:ext>
            </p:extLst>
          </p:nvPr>
        </p:nvGraphicFramePr>
        <p:xfrm>
          <a:off x="5046011" y="1891714"/>
          <a:ext cx="4794000" cy="828040"/>
        </p:xfrm>
        <a:graphic>
          <a:graphicData uri="http://schemas.openxmlformats.org/drawingml/2006/table">
            <a:tbl>
              <a:tblPr firstRow="1" bandRow="1">
                <a:tableStyleId>{912C8C85-51F0-491E-9774-3900AFEF0FD7}</a:tableStyleId>
              </a:tblPr>
              <a:tblGrid>
                <a:gridCol w="262172">
                  <a:extLst>
                    <a:ext uri="{9D8B030D-6E8A-4147-A177-3AD203B41FA5}">
                      <a16:colId xmlns:a16="http://schemas.microsoft.com/office/drawing/2014/main" val="3966827443"/>
                    </a:ext>
                  </a:extLst>
                </a:gridCol>
                <a:gridCol w="561797">
                  <a:extLst>
                    <a:ext uri="{9D8B030D-6E8A-4147-A177-3AD203B41FA5}">
                      <a16:colId xmlns:a16="http://schemas.microsoft.com/office/drawing/2014/main" val="3756062049"/>
                    </a:ext>
                  </a:extLst>
                </a:gridCol>
                <a:gridCol w="3321154">
                  <a:extLst>
                    <a:ext uri="{9D8B030D-6E8A-4147-A177-3AD203B41FA5}">
                      <a16:colId xmlns:a16="http://schemas.microsoft.com/office/drawing/2014/main" val="2357388432"/>
                    </a:ext>
                  </a:extLst>
                </a:gridCol>
                <a:gridCol w="648877">
                  <a:extLst>
                    <a:ext uri="{9D8B030D-6E8A-4147-A177-3AD203B41FA5}">
                      <a16:colId xmlns:a16="http://schemas.microsoft.com/office/drawing/2014/main" val="505857850"/>
                    </a:ext>
                  </a:extLst>
                </a:gridCol>
              </a:tblGrid>
              <a:tr h="190341">
                <a:tc>
                  <a:txBody>
                    <a:bodyPr/>
                    <a:lstStyle/>
                    <a:p>
                      <a:pPr algn="ctr"/>
                      <a:endParaRPr kumimoji="1" lang="ja-JP" altLang="en-US" sz="1200" b="0">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申請時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（します</a:t>
                      </a:r>
                      <a:r>
                        <a:rPr kumimoji="1" lang="en-US" altLang="ja-JP" sz="800" b="0">
                          <a:solidFill>
                            <a:schemeClr val="tx1"/>
                          </a:solidFill>
                          <a:latin typeface="ＭＳ ゴシック" panose="020B0609070205080204" pitchFamily="49" charset="-128"/>
                          <a:ea typeface="ＭＳ ゴシック" panose="020B0609070205080204" pitchFamily="49" charset="-128"/>
                        </a:rPr>
                        <a:t>)</a:t>
                      </a:r>
                      <a:endParaRPr kumimoji="1" lang="ja-JP" altLang="en-US" sz="900" b="0">
                        <a:solidFill>
                          <a:schemeClr val="tx1"/>
                        </a:solidFill>
                        <a:latin typeface="ＭＳ ゴシック" panose="020B0609070205080204" pitchFamily="49" charset="-128"/>
                        <a:ea typeface="ＭＳ ゴシック" panose="020B0609070205080204" pitchFamily="49" charset="-128"/>
                      </a:endParaRP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a:solidFill>
                            <a:schemeClr val="tx1"/>
                          </a:solidFill>
                          <a:latin typeface="ＭＳ ゴシック" panose="020B0609070205080204" pitchFamily="49" charset="-128"/>
                          <a:ea typeface="ＭＳ ゴシック" panose="020B0609070205080204" pitchFamily="49" charset="-128"/>
                        </a:rPr>
                        <a:t>（５）廃棄物の発生抑制、</a:t>
                      </a:r>
                      <a:endParaRPr kumimoji="1" lang="en-US" altLang="ja-JP" sz="1200" b="1">
                        <a:solidFill>
                          <a:schemeClr val="tx1"/>
                        </a:solidFill>
                        <a:latin typeface="ＭＳ ゴシック" panose="020B0609070205080204" pitchFamily="49" charset="-128"/>
                        <a:ea typeface="ＭＳ ゴシック" panose="020B0609070205080204" pitchFamily="49" charset="-128"/>
                      </a:endParaRPr>
                    </a:p>
                    <a:p>
                      <a:pPr marL="0" indent="442913" algn="l"/>
                      <a:r>
                        <a:rPr kumimoji="1" lang="ja-JP" altLang="en-US" sz="1200" b="1">
                          <a:solidFill>
                            <a:schemeClr val="tx1"/>
                          </a:solidFill>
                          <a:latin typeface="ＭＳ ゴシック" panose="020B0609070205080204" pitchFamily="49" charset="-128"/>
                          <a:ea typeface="ＭＳ ゴシック" panose="020B0609070205080204" pitchFamily="49" charset="-128"/>
                        </a:rPr>
                        <a:t>適正な循環的な利用及び適正な処分</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報告時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370840">
                <a:tc>
                  <a:txBody>
                    <a:bodyPr/>
                    <a:lstStyle/>
                    <a:p>
                      <a:pPr algn="ctr"/>
                      <a:r>
                        <a:rPr kumimoji="1" lang="ja-JP" altLang="en-US" sz="1200" b="0">
                          <a:latin typeface="ＭＳ ゴシック" panose="020B0609070205080204" pitchFamily="49" charset="-128"/>
                          <a:ea typeface="ＭＳ ゴシック" panose="020B0609070205080204" pitchFamily="49" charset="-128"/>
                        </a:rPr>
                        <a:t>⑬</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a:solidFill>
                            <a:schemeClr val="tx1"/>
                          </a:solidFill>
                          <a:latin typeface="ＭＳ 明朝" panose="02020609040205080304" pitchFamily="17" charset="-128"/>
                          <a:ea typeface="ＭＳ 明朝" panose="02020609040205080304" pitchFamily="17" charset="-128"/>
                        </a:rPr>
                        <a:t>プラ等廃棄物の削減に努め、適正に処理</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88209154"/>
                  </a:ext>
                </a:extLst>
              </a:tr>
            </a:tbl>
          </a:graphicData>
        </a:graphic>
      </p:graphicFrame>
      <p:graphicFrame>
        <p:nvGraphicFramePr>
          <p:cNvPr id="9" name="表 7">
            <a:extLst>
              <a:ext uri="{FF2B5EF4-FFF2-40B4-BE49-F238E27FC236}">
                <a16:creationId xmlns:a16="http://schemas.microsoft.com/office/drawing/2014/main" id="{2727FBEC-1822-487A-53E3-7C1CA897C7BF}"/>
              </a:ext>
            </a:extLst>
          </p:cNvPr>
          <p:cNvGraphicFramePr>
            <a:graphicFrameLocks noGrp="1"/>
          </p:cNvGraphicFramePr>
          <p:nvPr>
            <p:extLst>
              <p:ext uri="{D42A27DB-BD31-4B8C-83A1-F6EECF244321}">
                <p14:modId xmlns:p14="http://schemas.microsoft.com/office/powerpoint/2010/main" val="579989493"/>
              </p:ext>
            </p:extLst>
          </p:nvPr>
        </p:nvGraphicFramePr>
        <p:xfrm>
          <a:off x="78011" y="5563786"/>
          <a:ext cx="4794000" cy="1264920"/>
        </p:xfrm>
        <a:graphic>
          <a:graphicData uri="http://schemas.openxmlformats.org/drawingml/2006/table">
            <a:tbl>
              <a:tblPr firstRow="1" bandRow="1">
                <a:tableStyleId>{912C8C85-51F0-491E-9774-3900AFEF0FD7}</a:tableStyleId>
              </a:tblPr>
              <a:tblGrid>
                <a:gridCol w="262172">
                  <a:extLst>
                    <a:ext uri="{9D8B030D-6E8A-4147-A177-3AD203B41FA5}">
                      <a16:colId xmlns:a16="http://schemas.microsoft.com/office/drawing/2014/main" val="3966827443"/>
                    </a:ext>
                  </a:extLst>
                </a:gridCol>
                <a:gridCol w="561797">
                  <a:extLst>
                    <a:ext uri="{9D8B030D-6E8A-4147-A177-3AD203B41FA5}">
                      <a16:colId xmlns:a16="http://schemas.microsoft.com/office/drawing/2014/main" val="3756062049"/>
                    </a:ext>
                  </a:extLst>
                </a:gridCol>
                <a:gridCol w="3340082">
                  <a:extLst>
                    <a:ext uri="{9D8B030D-6E8A-4147-A177-3AD203B41FA5}">
                      <a16:colId xmlns:a16="http://schemas.microsoft.com/office/drawing/2014/main" val="2357388432"/>
                    </a:ext>
                  </a:extLst>
                </a:gridCol>
                <a:gridCol w="629949">
                  <a:extLst>
                    <a:ext uri="{9D8B030D-6E8A-4147-A177-3AD203B41FA5}">
                      <a16:colId xmlns:a16="http://schemas.microsoft.com/office/drawing/2014/main" val="505857850"/>
                    </a:ext>
                  </a:extLst>
                </a:gridCol>
              </a:tblGrid>
              <a:tr h="282850">
                <a:tc>
                  <a:txBody>
                    <a:bodyPr/>
                    <a:lstStyle/>
                    <a:p>
                      <a:pPr algn="ctr"/>
                      <a:endParaRPr kumimoji="1" lang="ja-JP" altLang="en-US" sz="1200" b="1">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申請時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（します</a:t>
                      </a:r>
                      <a:r>
                        <a:rPr kumimoji="1" lang="en-US" altLang="ja-JP" sz="800" b="0">
                          <a:solidFill>
                            <a:schemeClr val="tx1"/>
                          </a:solidFill>
                          <a:latin typeface="ＭＳ ゴシック" panose="020B0609070205080204" pitchFamily="49" charset="-128"/>
                          <a:ea typeface="ＭＳ ゴシック" panose="020B0609070205080204" pitchFamily="49" charset="-128"/>
                        </a:rPr>
                        <a:t>)</a:t>
                      </a:r>
                      <a:endParaRPr kumimoji="1" lang="ja-JP" altLang="en-US" sz="900" b="0">
                        <a:solidFill>
                          <a:schemeClr val="tx1"/>
                        </a:solidFill>
                        <a:latin typeface="ＭＳ ゴシック" panose="020B0609070205080204" pitchFamily="49" charset="-128"/>
                        <a:ea typeface="ＭＳ ゴシック" panose="020B0609070205080204" pitchFamily="49" charset="-128"/>
                      </a:endParaRP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a:solidFill>
                            <a:schemeClr val="tx1"/>
                          </a:solidFill>
                          <a:latin typeface="ＭＳ ゴシック" panose="020B0609070205080204" pitchFamily="49" charset="-128"/>
                          <a:ea typeface="ＭＳ ゴシック" panose="020B0609070205080204" pitchFamily="49" charset="-128"/>
                        </a:rPr>
                        <a:t>（３）エネルギーの節減</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報告時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370840">
                <a:tc>
                  <a:txBody>
                    <a:bodyPr/>
                    <a:lstStyle/>
                    <a:p>
                      <a:pPr algn="ctr"/>
                      <a:r>
                        <a:rPr kumimoji="1" lang="ja-JP" altLang="en-US" sz="1200" b="0">
                          <a:latin typeface="ＭＳ ゴシック" panose="020B0609070205080204" pitchFamily="49" charset="-128"/>
                          <a:ea typeface="ＭＳ ゴシック" panose="020B0609070205080204" pitchFamily="49" charset="-128"/>
                        </a:rPr>
                        <a:t>⑩</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endParaRPr kumimoji="1" lang="en-US" altLang="ja-JP" sz="1400" b="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a:solidFill>
                            <a:schemeClr val="tx1"/>
                          </a:solidFill>
                          <a:latin typeface="ＭＳ 明朝" panose="02020609040205080304" pitchFamily="17" charset="-128"/>
                          <a:ea typeface="ＭＳ 明朝" panose="02020609040205080304" pitchFamily="17" charset="-128"/>
                        </a:rPr>
                        <a:t>農機、ハウス等の電気・燃料の使用状況の記録・保存に努める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88209154"/>
                  </a:ext>
                </a:extLst>
              </a:tr>
              <a:tr h="370840">
                <a:tc>
                  <a:txBody>
                    <a:bodyPr/>
                    <a:lstStyle/>
                    <a:p>
                      <a:pPr algn="ctr"/>
                      <a:r>
                        <a:rPr kumimoji="1" lang="ja-JP" altLang="en-US" sz="1200" b="0">
                          <a:latin typeface="ＭＳ ゴシック" panose="020B0609070205080204" pitchFamily="49" charset="-128"/>
                          <a:ea typeface="ＭＳ ゴシック" panose="020B0609070205080204" pitchFamily="49" charset="-128"/>
                        </a:rPr>
                        <a:t>⑪</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endParaRPr kumimoji="1" lang="en-US" altLang="ja-JP" sz="1400" b="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a:solidFill>
                            <a:schemeClr val="tx1"/>
                          </a:solidFill>
                          <a:latin typeface="ＭＳ 明朝" panose="02020609040205080304" pitchFamily="17" charset="-128"/>
                          <a:ea typeface="ＭＳ 明朝" panose="02020609040205080304" pitchFamily="17" charset="-128"/>
                        </a:rPr>
                        <a:t>省エネを意識し、不必要・非効率なエネルギー消費をしないように努める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19699600"/>
                  </a:ext>
                </a:extLst>
              </a:tr>
            </a:tbl>
          </a:graphicData>
        </a:graphic>
      </p:graphicFrame>
      <p:graphicFrame>
        <p:nvGraphicFramePr>
          <p:cNvPr id="8" name="表 7">
            <a:extLst>
              <a:ext uri="{FF2B5EF4-FFF2-40B4-BE49-F238E27FC236}">
                <a16:creationId xmlns:a16="http://schemas.microsoft.com/office/drawing/2014/main" id="{28186357-C594-7256-AA75-3BCC82378DC1}"/>
              </a:ext>
            </a:extLst>
          </p:cNvPr>
          <p:cNvGraphicFramePr>
            <a:graphicFrameLocks noGrp="1"/>
          </p:cNvGraphicFramePr>
          <p:nvPr>
            <p:extLst>
              <p:ext uri="{D42A27DB-BD31-4B8C-83A1-F6EECF244321}">
                <p14:modId xmlns:p14="http://schemas.microsoft.com/office/powerpoint/2010/main" val="1016185676"/>
              </p:ext>
            </p:extLst>
          </p:nvPr>
        </p:nvGraphicFramePr>
        <p:xfrm>
          <a:off x="78011" y="3007786"/>
          <a:ext cx="4794000" cy="2463800"/>
        </p:xfrm>
        <a:graphic>
          <a:graphicData uri="http://schemas.openxmlformats.org/drawingml/2006/table">
            <a:tbl>
              <a:tblPr firstRow="1" bandRow="1">
                <a:tableStyleId>{912C8C85-51F0-491E-9774-3900AFEF0FD7}</a:tableStyleId>
              </a:tblPr>
              <a:tblGrid>
                <a:gridCol w="262172">
                  <a:extLst>
                    <a:ext uri="{9D8B030D-6E8A-4147-A177-3AD203B41FA5}">
                      <a16:colId xmlns:a16="http://schemas.microsoft.com/office/drawing/2014/main" val="3966827443"/>
                    </a:ext>
                  </a:extLst>
                </a:gridCol>
                <a:gridCol w="561797">
                  <a:extLst>
                    <a:ext uri="{9D8B030D-6E8A-4147-A177-3AD203B41FA5}">
                      <a16:colId xmlns:a16="http://schemas.microsoft.com/office/drawing/2014/main" val="3756062049"/>
                    </a:ext>
                  </a:extLst>
                </a:gridCol>
                <a:gridCol w="3330655">
                  <a:extLst>
                    <a:ext uri="{9D8B030D-6E8A-4147-A177-3AD203B41FA5}">
                      <a16:colId xmlns:a16="http://schemas.microsoft.com/office/drawing/2014/main" val="2357388432"/>
                    </a:ext>
                  </a:extLst>
                </a:gridCol>
                <a:gridCol w="639376">
                  <a:extLst>
                    <a:ext uri="{9D8B030D-6E8A-4147-A177-3AD203B41FA5}">
                      <a16:colId xmlns:a16="http://schemas.microsoft.com/office/drawing/2014/main" val="505857850"/>
                    </a:ext>
                  </a:extLst>
                </a:gridCol>
              </a:tblGrid>
              <a:tr h="282850">
                <a:tc>
                  <a:txBody>
                    <a:bodyPr/>
                    <a:lstStyle/>
                    <a:p>
                      <a:pPr algn="ctr"/>
                      <a:endParaRPr kumimoji="1" lang="ja-JP" altLang="en-US" sz="1200" b="1">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申請時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（します</a:t>
                      </a:r>
                      <a:r>
                        <a:rPr kumimoji="1" lang="en-US" altLang="ja-JP" sz="800" b="0">
                          <a:solidFill>
                            <a:schemeClr val="tx1"/>
                          </a:solidFill>
                          <a:latin typeface="ＭＳ ゴシック" panose="020B0609070205080204" pitchFamily="49" charset="-128"/>
                          <a:ea typeface="ＭＳ ゴシック" panose="020B0609070205080204" pitchFamily="49" charset="-128"/>
                        </a:rPr>
                        <a:t>)</a:t>
                      </a:r>
                      <a:endParaRPr kumimoji="1" lang="ja-JP" altLang="en-US" sz="900" b="0">
                        <a:solidFill>
                          <a:schemeClr val="tx1"/>
                        </a:solidFill>
                        <a:latin typeface="ＭＳ ゴシック" panose="020B0609070205080204" pitchFamily="49" charset="-128"/>
                        <a:ea typeface="ＭＳ ゴシック" panose="020B0609070205080204" pitchFamily="49" charset="-128"/>
                      </a:endParaRP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a:solidFill>
                            <a:schemeClr val="tx1"/>
                          </a:solidFill>
                          <a:latin typeface="ＭＳ ゴシック" panose="020B0609070205080204" pitchFamily="49" charset="-128"/>
                          <a:ea typeface="ＭＳ ゴシック" panose="020B0609070205080204" pitchFamily="49" charset="-128"/>
                        </a:rPr>
                        <a:t>（２）適正な防除</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報告時</a:t>
                      </a: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⑤</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dirty="0">
                          <a:solidFill>
                            <a:schemeClr val="tx1"/>
                          </a:solidFill>
                          <a:latin typeface="ＭＳ 明朝" panose="02020609040205080304" pitchFamily="17" charset="-128"/>
                          <a:ea typeface="ＭＳ 明朝" panose="02020609040205080304" pitchFamily="17" charset="-128"/>
                        </a:rPr>
                        <a:t>病害虫・雑草が発生しにくい生産条件の整備を検討</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88209154"/>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⑥</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endParaRPr kumimoji="1" lang="en-US" altLang="ja-JP" sz="1400" b="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dirty="0">
                          <a:solidFill>
                            <a:schemeClr val="tx1"/>
                          </a:solidFill>
                          <a:latin typeface="ＭＳ 明朝" panose="02020609040205080304" pitchFamily="17" charset="-128"/>
                          <a:ea typeface="ＭＳ 明朝" panose="02020609040205080304" pitchFamily="17" charset="-128"/>
                        </a:rPr>
                        <a:t>病害虫・雑草の発生状況を把握した上で防除の要否及びタイミングの判断に努める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19699600"/>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⑦</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dirty="0">
                          <a:solidFill>
                            <a:schemeClr val="tx1"/>
                          </a:solidFill>
                          <a:latin typeface="ＭＳ 明朝" panose="02020609040205080304" pitchFamily="17" charset="-128"/>
                          <a:ea typeface="ＭＳ 明朝" panose="02020609040205080304" pitchFamily="17" charset="-128"/>
                        </a:rPr>
                        <a:t>多様な防除方法（防除資材、使用方法）を活用した防除を検討</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42159383"/>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⑧</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dirty="0">
                          <a:solidFill>
                            <a:schemeClr val="tx1"/>
                          </a:solidFill>
                          <a:latin typeface="ＭＳ 明朝" panose="02020609040205080304" pitchFamily="17" charset="-128"/>
                          <a:ea typeface="ＭＳ 明朝" panose="02020609040205080304" pitchFamily="17" charset="-128"/>
                        </a:rPr>
                        <a:t>農薬の適正な使用・保管</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314092227"/>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⑨</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dirty="0">
                          <a:solidFill>
                            <a:schemeClr val="tx1"/>
                          </a:solidFill>
                          <a:latin typeface="ＭＳ 明朝" panose="02020609040205080304" pitchFamily="17" charset="-128"/>
                          <a:ea typeface="ＭＳ 明朝" panose="02020609040205080304" pitchFamily="17" charset="-128"/>
                        </a:rPr>
                        <a:t>農薬の使用状況等の記録・保存</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415524589"/>
                  </a:ext>
                </a:extLst>
              </a:tr>
            </a:tbl>
          </a:graphicData>
        </a:graphic>
      </p:graphicFrame>
      <p:graphicFrame>
        <p:nvGraphicFramePr>
          <p:cNvPr id="7" name="表 7">
            <a:extLst>
              <a:ext uri="{FF2B5EF4-FFF2-40B4-BE49-F238E27FC236}">
                <a16:creationId xmlns:a16="http://schemas.microsoft.com/office/drawing/2014/main" id="{A998F7D5-90BD-3218-DB46-49C7D8A10F4D}"/>
              </a:ext>
            </a:extLst>
          </p:cNvPr>
          <p:cNvGraphicFramePr>
            <a:graphicFrameLocks noGrp="1"/>
          </p:cNvGraphicFramePr>
          <p:nvPr>
            <p:extLst>
              <p:ext uri="{D42A27DB-BD31-4B8C-83A1-F6EECF244321}">
                <p14:modId xmlns:p14="http://schemas.microsoft.com/office/powerpoint/2010/main" val="3994128685"/>
              </p:ext>
            </p:extLst>
          </p:nvPr>
        </p:nvGraphicFramePr>
        <p:xfrm>
          <a:off x="78011" y="1063786"/>
          <a:ext cx="4794000" cy="1833880"/>
        </p:xfrm>
        <a:graphic>
          <a:graphicData uri="http://schemas.openxmlformats.org/drawingml/2006/table">
            <a:tbl>
              <a:tblPr firstRow="1" bandRow="1">
                <a:tableStyleId>{912C8C85-51F0-491E-9774-3900AFEF0FD7}</a:tableStyleId>
              </a:tblPr>
              <a:tblGrid>
                <a:gridCol w="262172">
                  <a:extLst>
                    <a:ext uri="{9D8B030D-6E8A-4147-A177-3AD203B41FA5}">
                      <a16:colId xmlns:a16="http://schemas.microsoft.com/office/drawing/2014/main" val="3966827443"/>
                    </a:ext>
                  </a:extLst>
                </a:gridCol>
                <a:gridCol w="561797">
                  <a:extLst>
                    <a:ext uri="{9D8B030D-6E8A-4147-A177-3AD203B41FA5}">
                      <a16:colId xmlns:a16="http://schemas.microsoft.com/office/drawing/2014/main" val="3756062049"/>
                    </a:ext>
                  </a:extLst>
                </a:gridCol>
                <a:gridCol w="3330655">
                  <a:extLst>
                    <a:ext uri="{9D8B030D-6E8A-4147-A177-3AD203B41FA5}">
                      <a16:colId xmlns:a16="http://schemas.microsoft.com/office/drawing/2014/main" val="2357388432"/>
                    </a:ext>
                  </a:extLst>
                </a:gridCol>
                <a:gridCol w="639376">
                  <a:extLst>
                    <a:ext uri="{9D8B030D-6E8A-4147-A177-3AD203B41FA5}">
                      <a16:colId xmlns:a16="http://schemas.microsoft.com/office/drawing/2014/main" val="505857850"/>
                    </a:ext>
                  </a:extLst>
                </a:gridCol>
              </a:tblGrid>
              <a:tr h="282850">
                <a:tc>
                  <a:txBody>
                    <a:bodyPr/>
                    <a:lstStyle/>
                    <a:p>
                      <a:pPr algn="ctr"/>
                      <a:endParaRPr kumimoji="1" lang="ja-JP" altLang="en-US" sz="1200" b="1">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申請時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（します</a:t>
                      </a:r>
                      <a:r>
                        <a:rPr kumimoji="1" lang="en-US" altLang="ja-JP" sz="800" b="0">
                          <a:solidFill>
                            <a:schemeClr val="tx1"/>
                          </a:solidFill>
                          <a:latin typeface="ＭＳ ゴシック" panose="020B0609070205080204" pitchFamily="49" charset="-128"/>
                          <a:ea typeface="ＭＳ ゴシック" panose="020B0609070205080204" pitchFamily="49" charset="-128"/>
                        </a:rPr>
                        <a:t>)</a:t>
                      </a:r>
                      <a:endParaRPr kumimoji="1" lang="ja-JP" altLang="en-US" sz="900" b="0">
                        <a:solidFill>
                          <a:schemeClr val="tx1"/>
                        </a:solidFill>
                        <a:latin typeface="ＭＳ ゴシック" panose="020B0609070205080204" pitchFamily="49" charset="-128"/>
                        <a:ea typeface="ＭＳ ゴシック" panose="020B0609070205080204" pitchFamily="49" charset="-128"/>
                      </a:endParaRP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a:solidFill>
                            <a:schemeClr val="tx1"/>
                          </a:solidFill>
                          <a:latin typeface="ＭＳ ゴシック" panose="020B0609070205080204" pitchFamily="49" charset="-128"/>
                          <a:ea typeface="ＭＳ ゴシック" panose="020B0609070205080204" pitchFamily="49" charset="-128"/>
                        </a:rPr>
                        <a:t>（１）適正な施肥</a:t>
                      </a:r>
                      <a:endParaRPr kumimoji="1" lang="en-US" altLang="ja-JP" sz="1200" b="1">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報告時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①</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latin typeface="ＭＳ ゴシック" panose="020B0609070205080204" pitchFamily="49" charset="-128"/>
                          <a:ea typeface="ＭＳ ゴシック" panose="020B0609070205080204" pitchFamily="49" charset="-128"/>
                        </a:rPr>
                        <a:t>□</a:t>
                      </a:r>
                      <a:endParaRPr kumimoji="1" lang="en-US" altLang="ja-JP" sz="1400" b="0">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a:latin typeface="ＭＳ 明朝" panose="02020609040205080304" pitchFamily="17" charset="-128"/>
                          <a:ea typeface="ＭＳ 明朝" panose="02020609040205080304" pitchFamily="17" charset="-128"/>
                        </a:rPr>
                        <a:t>肥料の適正な保管</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19699600"/>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②</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a:latin typeface="ＭＳ 明朝" panose="02020609040205080304" pitchFamily="17" charset="-128"/>
                          <a:ea typeface="ＭＳ 明朝" panose="02020609040205080304" pitchFamily="17" charset="-128"/>
                        </a:rPr>
                        <a:t>肥料の使用状況等の記録・保存に努める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42159383"/>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③</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a:latin typeface="ＭＳ 明朝" panose="02020609040205080304" pitchFamily="17" charset="-128"/>
                          <a:ea typeface="ＭＳ 明朝" panose="02020609040205080304" pitchFamily="17" charset="-128"/>
                        </a:rPr>
                        <a:t>作物特性やデータに基づく施肥設計を検討</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314092227"/>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④</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a:latin typeface="ＭＳ 明朝" panose="02020609040205080304" pitchFamily="17" charset="-128"/>
                          <a:ea typeface="ＭＳ 明朝" panose="02020609040205080304" pitchFamily="17" charset="-128"/>
                        </a:rPr>
                        <a:t>有機物の適正な</a:t>
                      </a:r>
                      <a:r>
                        <a:rPr kumimoji="1" lang="ja-JP" altLang="en-US" sz="1200" b="0">
                          <a:solidFill>
                            <a:schemeClr val="tx1"/>
                          </a:solidFill>
                          <a:latin typeface="ＭＳ 明朝" panose="02020609040205080304" pitchFamily="17" charset="-128"/>
                          <a:ea typeface="ＭＳ 明朝" panose="02020609040205080304" pitchFamily="17" charset="-128"/>
                        </a:rPr>
                        <a:t>施用による土づくりを検討</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604151411"/>
                  </a:ext>
                </a:extLst>
              </a:tr>
            </a:tbl>
          </a:graphicData>
        </a:graphic>
      </p:graphicFrame>
      <p:sp>
        <p:nvSpPr>
          <p:cNvPr id="3" name="テキスト ボックス 2">
            <a:extLst>
              <a:ext uri="{FF2B5EF4-FFF2-40B4-BE49-F238E27FC236}">
                <a16:creationId xmlns:a16="http://schemas.microsoft.com/office/drawing/2014/main" id="{0ECBA042-7483-A3D2-761A-1F6EAA22EB13}"/>
              </a:ext>
            </a:extLst>
          </p:cNvPr>
          <p:cNvSpPr txBox="1"/>
          <p:nvPr/>
        </p:nvSpPr>
        <p:spPr>
          <a:xfrm>
            <a:off x="0" y="560289"/>
            <a:ext cx="8004114" cy="400110"/>
          </a:xfrm>
          <a:prstGeom prst="rect">
            <a:avLst/>
          </a:prstGeom>
          <a:noFill/>
        </p:spPr>
        <p:txBody>
          <a:bodyPr wrap="none" lIns="91440" tIns="45720" rIns="91440" bIns="45720" rtlCol="0" anchor="t">
            <a:spAutoFit/>
          </a:bodyPr>
          <a:lstStyle/>
          <a:p>
            <a:r>
              <a:rPr kumimoji="1" lang="ja-JP" altLang="en-US" sz="2000" b="1" dirty="0">
                <a:latin typeface="Meiryo UI"/>
                <a:ea typeface="Meiryo UI"/>
              </a:rPr>
              <a:t>環境負荷低減のクロスコンプライアンス チェックシート</a:t>
            </a:r>
            <a:r>
              <a:rPr lang="ja-JP" altLang="en-US" sz="2000" b="1" dirty="0">
                <a:solidFill>
                  <a:prstClr val="black"/>
                </a:solidFill>
                <a:latin typeface="メイリオ"/>
                <a:ea typeface="メイリオ"/>
              </a:rPr>
              <a:t>（</a:t>
            </a:r>
            <a:r>
              <a:rPr kumimoji="0" lang="ja-JP" altLang="en-US" sz="2000" b="1" i="0" u="none" strike="noStrike" kern="1200" cap="none" spc="0" normalizeH="0" baseline="0" noProof="0" dirty="0">
                <a:ln>
                  <a:noFill/>
                </a:ln>
                <a:solidFill>
                  <a:prstClr val="black"/>
                </a:solidFill>
                <a:effectLst/>
                <a:uLnTx/>
                <a:uFillTx/>
                <a:latin typeface="メイリオ"/>
                <a:ea typeface="メイリオ"/>
              </a:rPr>
              <a:t>農業経営体向け）</a:t>
            </a:r>
            <a:endParaRPr kumimoji="1" lang="en-US" altLang="ja-JP" sz="2000" b="1" dirty="0">
              <a:latin typeface="Meiryo UI"/>
              <a:ea typeface="Meiryo UI"/>
            </a:endParaRPr>
          </a:p>
        </p:txBody>
      </p:sp>
      <p:graphicFrame>
        <p:nvGraphicFramePr>
          <p:cNvPr id="2" name="表 7">
            <a:extLst>
              <a:ext uri="{FF2B5EF4-FFF2-40B4-BE49-F238E27FC236}">
                <a16:creationId xmlns:a16="http://schemas.microsoft.com/office/drawing/2014/main" id="{48D11440-97AC-268D-92BD-F270091C8890}"/>
              </a:ext>
            </a:extLst>
          </p:cNvPr>
          <p:cNvGraphicFramePr>
            <a:graphicFrameLocks noGrp="1"/>
          </p:cNvGraphicFramePr>
          <p:nvPr>
            <p:extLst>
              <p:ext uri="{D42A27DB-BD31-4B8C-83A1-F6EECF244321}">
                <p14:modId xmlns:p14="http://schemas.microsoft.com/office/powerpoint/2010/main" val="1699272846"/>
              </p:ext>
            </p:extLst>
          </p:nvPr>
        </p:nvGraphicFramePr>
        <p:xfrm>
          <a:off x="5046011" y="1064977"/>
          <a:ext cx="4794000" cy="721360"/>
        </p:xfrm>
        <a:graphic>
          <a:graphicData uri="http://schemas.openxmlformats.org/drawingml/2006/table">
            <a:tbl>
              <a:tblPr firstRow="1" bandRow="1">
                <a:tableStyleId>{912C8C85-51F0-491E-9774-3900AFEF0FD7}</a:tableStyleId>
              </a:tblPr>
              <a:tblGrid>
                <a:gridCol w="262172">
                  <a:extLst>
                    <a:ext uri="{9D8B030D-6E8A-4147-A177-3AD203B41FA5}">
                      <a16:colId xmlns:a16="http://schemas.microsoft.com/office/drawing/2014/main" val="3966827443"/>
                    </a:ext>
                  </a:extLst>
                </a:gridCol>
                <a:gridCol w="561797">
                  <a:extLst>
                    <a:ext uri="{9D8B030D-6E8A-4147-A177-3AD203B41FA5}">
                      <a16:colId xmlns:a16="http://schemas.microsoft.com/office/drawing/2014/main" val="3756062049"/>
                    </a:ext>
                  </a:extLst>
                </a:gridCol>
                <a:gridCol w="3311727">
                  <a:extLst>
                    <a:ext uri="{9D8B030D-6E8A-4147-A177-3AD203B41FA5}">
                      <a16:colId xmlns:a16="http://schemas.microsoft.com/office/drawing/2014/main" val="2357388432"/>
                    </a:ext>
                  </a:extLst>
                </a:gridCol>
                <a:gridCol w="658304">
                  <a:extLst>
                    <a:ext uri="{9D8B030D-6E8A-4147-A177-3AD203B41FA5}">
                      <a16:colId xmlns:a16="http://schemas.microsoft.com/office/drawing/2014/main" val="505857850"/>
                    </a:ext>
                  </a:extLst>
                </a:gridCol>
              </a:tblGrid>
              <a:tr h="282850">
                <a:tc>
                  <a:txBody>
                    <a:bodyPr/>
                    <a:lstStyle/>
                    <a:p>
                      <a:pPr algn="ctr"/>
                      <a:endParaRPr kumimoji="1" lang="ja-JP" altLang="en-US" sz="1200" b="1">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申請時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（します</a:t>
                      </a:r>
                      <a:r>
                        <a:rPr kumimoji="1" lang="en-US" altLang="ja-JP" sz="800" b="0">
                          <a:solidFill>
                            <a:schemeClr val="tx1"/>
                          </a:solidFill>
                          <a:latin typeface="ＭＳ ゴシック" panose="020B0609070205080204" pitchFamily="49" charset="-128"/>
                          <a:ea typeface="ＭＳ ゴシック" panose="020B0609070205080204" pitchFamily="49" charset="-128"/>
                        </a:rPr>
                        <a:t>)</a:t>
                      </a:r>
                      <a:endParaRPr kumimoji="1" lang="ja-JP" altLang="en-US" sz="900" b="0">
                        <a:solidFill>
                          <a:schemeClr val="tx1"/>
                        </a:solidFill>
                        <a:latin typeface="ＭＳ ゴシック" panose="020B0609070205080204" pitchFamily="49" charset="-128"/>
                        <a:ea typeface="ＭＳ ゴシック" panose="020B0609070205080204" pitchFamily="49" charset="-128"/>
                      </a:endParaRP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a:solidFill>
                            <a:schemeClr val="tx1"/>
                          </a:solidFill>
                          <a:latin typeface="ＭＳ ゴシック" panose="020B0609070205080204" pitchFamily="49" charset="-128"/>
                          <a:ea typeface="ＭＳ ゴシック" panose="020B0609070205080204" pitchFamily="49" charset="-128"/>
                        </a:rPr>
                        <a:t>（４）悪臭及び害虫の発生防止</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報告時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⑫</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a:solidFill>
                            <a:schemeClr val="tx1"/>
                          </a:solidFill>
                          <a:latin typeface="ＭＳ 明朝" panose="02020609040205080304" pitchFamily="17" charset="-128"/>
                          <a:ea typeface="ＭＳ 明朝" panose="02020609040205080304" pitchFamily="17" charset="-128"/>
                        </a:rPr>
                        <a:t>悪臭・害虫の発生防止・低減に努める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19699600"/>
                  </a:ext>
                </a:extLst>
              </a:tr>
            </a:tbl>
          </a:graphicData>
        </a:graphic>
      </p:graphicFrame>
      <p:cxnSp>
        <p:nvCxnSpPr>
          <p:cNvPr id="10" name="直線コネクタ 9">
            <a:extLst>
              <a:ext uri="{FF2B5EF4-FFF2-40B4-BE49-F238E27FC236}">
                <a16:creationId xmlns:a16="http://schemas.microsoft.com/office/drawing/2014/main" id="{ABD0584A-16F7-498D-95FF-601C4A8CE0CB}"/>
              </a:ext>
            </a:extLst>
          </p:cNvPr>
          <p:cNvCxnSpPr>
            <a:cxnSpLocks/>
          </p:cNvCxnSpPr>
          <p:nvPr/>
        </p:nvCxnSpPr>
        <p:spPr>
          <a:xfrm>
            <a:off x="-75157" y="939848"/>
            <a:ext cx="10049318" cy="0"/>
          </a:xfrm>
          <a:prstGeom prst="line">
            <a:avLst/>
          </a:prstGeom>
          <a:ln w="38100">
            <a:solidFill>
              <a:srgbClr val="00B050"/>
            </a:solidFill>
          </a:ln>
        </p:spPr>
        <p:style>
          <a:lnRef idx="1">
            <a:schemeClr val="accent1"/>
          </a:lnRef>
          <a:fillRef idx="0">
            <a:schemeClr val="accent1"/>
          </a:fillRef>
          <a:effectRef idx="0">
            <a:schemeClr val="accent1"/>
          </a:effectRef>
          <a:fontRef idx="minor">
            <a:schemeClr val="tx1"/>
          </a:fontRef>
        </p:style>
      </p:cxnSp>
      <p:graphicFrame>
        <p:nvGraphicFramePr>
          <p:cNvPr id="5" name="表 7">
            <a:extLst>
              <a:ext uri="{FF2B5EF4-FFF2-40B4-BE49-F238E27FC236}">
                <a16:creationId xmlns:a16="http://schemas.microsoft.com/office/drawing/2014/main" id="{F41FCFF9-48B2-59F4-4261-A435B8D37754}"/>
              </a:ext>
            </a:extLst>
          </p:cNvPr>
          <p:cNvGraphicFramePr>
            <a:graphicFrameLocks noGrp="1"/>
          </p:cNvGraphicFramePr>
          <p:nvPr>
            <p:extLst>
              <p:ext uri="{D42A27DB-BD31-4B8C-83A1-F6EECF244321}">
                <p14:modId xmlns:p14="http://schemas.microsoft.com/office/powerpoint/2010/main" val="2085579111"/>
              </p:ext>
            </p:extLst>
          </p:nvPr>
        </p:nvGraphicFramePr>
        <p:xfrm>
          <a:off x="7112120" y="19158"/>
          <a:ext cx="2751154" cy="548640"/>
        </p:xfrm>
        <a:graphic>
          <a:graphicData uri="http://schemas.openxmlformats.org/drawingml/2006/table">
            <a:tbl>
              <a:tblPr firstRow="1" bandRow="1">
                <a:tableStyleId>{912C8C85-51F0-491E-9774-3900AFEF0FD7}</a:tableStyleId>
              </a:tblPr>
              <a:tblGrid>
                <a:gridCol w="905101">
                  <a:extLst>
                    <a:ext uri="{9D8B030D-6E8A-4147-A177-3AD203B41FA5}">
                      <a16:colId xmlns:a16="http://schemas.microsoft.com/office/drawing/2014/main" val="2357388432"/>
                    </a:ext>
                  </a:extLst>
                </a:gridCol>
                <a:gridCol w="1846053">
                  <a:extLst>
                    <a:ext uri="{9D8B030D-6E8A-4147-A177-3AD203B41FA5}">
                      <a16:colId xmlns:a16="http://schemas.microsoft.com/office/drawing/2014/main" val="505857850"/>
                    </a:ext>
                  </a:extLst>
                </a:gridCol>
              </a:tblGrid>
              <a:tr h="20005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0" dirty="0">
                          <a:solidFill>
                            <a:schemeClr val="tx1"/>
                          </a:solidFill>
                          <a:latin typeface="ＭＳ 明朝" panose="02020609040205080304" pitchFamily="17" charset="-128"/>
                          <a:ea typeface="ＭＳ 明朝" panose="02020609040205080304" pitchFamily="17" charset="-128"/>
                        </a:rPr>
                        <a:t>市町村名</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kumimoji="1" lang="ja-JP" altLang="en-US" sz="1200" b="0" dirty="0">
                        <a:solidFill>
                          <a:schemeClr val="tx1"/>
                        </a:solidFill>
                        <a:latin typeface="ＭＳ 明朝" panose="02020609040205080304" pitchFamily="17" charset="-128"/>
                        <a:ea typeface="ＭＳ 明朝" panose="02020609040205080304" pitchFamily="17"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19699600"/>
                  </a:ext>
                </a:extLst>
              </a:tr>
              <a:tr h="20005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0" dirty="0">
                          <a:solidFill>
                            <a:schemeClr val="tx1"/>
                          </a:solidFill>
                          <a:latin typeface="ＭＳ 明朝" panose="02020609040205080304" pitchFamily="17" charset="-128"/>
                          <a:ea typeface="ＭＳ 明朝" panose="02020609040205080304" pitchFamily="17" charset="-128"/>
                        </a:rPr>
                        <a:t>氏名</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kumimoji="1" lang="ja-JP" altLang="en-US" sz="1200" b="0" dirty="0">
                        <a:solidFill>
                          <a:schemeClr val="tx1"/>
                        </a:solidFill>
                        <a:latin typeface="ＭＳ 明朝" panose="02020609040205080304" pitchFamily="17" charset="-128"/>
                        <a:ea typeface="ＭＳ 明朝" panose="02020609040205080304" pitchFamily="17"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42159383"/>
                  </a:ext>
                </a:extLst>
              </a:tr>
            </a:tbl>
          </a:graphicData>
        </a:graphic>
      </p:graphicFrame>
      <p:sp>
        <p:nvSpPr>
          <p:cNvPr id="6" name="テキスト ボックス 5">
            <a:extLst>
              <a:ext uri="{FF2B5EF4-FFF2-40B4-BE49-F238E27FC236}">
                <a16:creationId xmlns:a16="http://schemas.microsoft.com/office/drawing/2014/main" id="{0F39CFC8-5FC1-7A97-DEA7-EFC7AAA9639B}"/>
              </a:ext>
            </a:extLst>
          </p:cNvPr>
          <p:cNvSpPr txBox="1"/>
          <p:nvPr/>
        </p:nvSpPr>
        <p:spPr>
          <a:xfrm>
            <a:off x="50876" y="67937"/>
            <a:ext cx="2932982" cy="307777"/>
          </a:xfrm>
          <a:prstGeom prst="rect">
            <a:avLst/>
          </a:prstGeom>
          <a:noFill/>
        </p:spPr>
        <p:txBody>
          <a:bodyPr wrap="square" rtlCol="0">
            <a:spAutoFit/>
          </a:bodyPr>
          <a:lstStyle/>
          <a:p>
            <a:r>
              <a:rPr kumimoji="1" lang="ja-JP" altLang="en-US" sz="1400" dirty="0">
                <a:latin typeface="ＭＳ 明朝" panose="02020609040205080304" pitchFamily="17" charset="-128"/>
                <a:ea typeface="ＭＳ 明朝" panose="02020609040205080304" pitchFamily="17" charset="-128"/>
              </a:rPr>
              <a:t>様式第</a:t>
            </a:r>
            <a:r>
              <a:rPr kumimoji="1" lang="en-US" altLang="ja-JP" sz="1400" dirty="0">
                <a:latin typeface="ＭＳ 明朝" panose="02020609040205080304" pitchFamily="17" charset="-128"/>
                <a:ea typeface="ＭＳ 明朝" panose="02020609040205080304" pitchFamily="17" charset="-128"/>
              </a:rPr>
              <a:t>20-</a:t>
            </a:r>
            <a:r>
              <a:rPr kumimoji="1" lang="ja-JP" altLang="en-US" sz="1400" dirty="0">
                <a:latin typeface="ＭＳ 明朝" panose="02020609040205080304" pitchFamily="17" charset="-128"/>
                <a:ea typeface="ＭＳ 明朝" panose="02020609040205080304" pitchFamily="17" charset="-128"/>
              </a:rPr>
              <a:t>①号</a:t>
            </a:r>
          </a:p>
        </p:txBody>
      </p:sp>
    </p:spTree>
    <p:extLst>
      <p:ext uri="{BB962C8B-B14F-4D97-AF65-F5344CB8AC3E}">
        <p14:creationId xmlns:p14="http://schemas.microsoft.com/office/powerpoint/2010/main" val="5808559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7">
            <a:extLst>
              <a:ext uri="{FF2B5EF4-FFF2-40B4-BE49-F238E27FC236}">
                <a16:creationId xmlns:a16="http://schemas.microsoft.com/office/drawing/2014/main" id="{AAE7C397-1585-5B09-F65C-7C23D445815E}"/>
              </a:ext>
            </a:extLst>
          </p:cNvPr>
          <p:cNvGraphicFramePr>
            <a:graphicFrameLocks noGrp="1"/>
          </p:cNvGraphicFramePr>
          <p:nvPr>
            <p:extLst>
              <p:ext uri="{D42A27DB-BD31-4B8C-83A1-F6EECF244321}">
                <p14:modId xmlns:p14="http://schemas.microsoft.com/office/powerpoint/2010/main" val="2994366228"/>
              </p:ext>
            </p:extLst>
          </p:nvPr>
        </p:nvGraphicFramePr>
        <p:xfrm>
          <a:off x="51639" y="5417420"/>
          <a:ext cx="4862107" cy="1163320"/>
        </p:xfrm>
        <a:graphic>
          <a:graphicData uri="http://schemas.openxmlformats.org/drawingml/2006/table">
            <a:tbl>
              <a:tblPr firstRow="1" bandRow="1">
                <a:tableStyleId>{912C8C85-51F0-491E-9774-3900AFEF0FD7}</a:tableStyleId>
              </a:tblPr>
              <a:tblGrid>
                <a:gridCol w="265897">
                  <a:extLst>
                    <a:ext uri="{9D8B030D-6E8A-4147-A177-3AD203B41FA5}">
                      <a16:colId xmlns:a16="http://schemas.microsoft.com/office/drawing/2014/main" val="3966827443"/>
                    </a:ext>
                  </a:extLst>
                </a:gridCol>
                <a:gridCol w="569778">
                  <a:extLst>
                    <a:ext uri="{9D8B030D-6E8A-4147-A177-3AD203B41FA5}">
                      <a16:colId xmlns:a16="http://schemas.microsoft.com/office/drawing/2014/main" val="3756062049"/>
                    </a:ext>
                  </a:extLst>
                </a:gridCol>
                <a:gridCol w="3379887">
                  <a:extLst>
                    <a:ext uri="{9D8B030D-6E8A-4147-A177-3AD203B41FA5}">
                      <a16:colId xmlns:a16="http://schemas.microsoft.com/office/drawing/2014/main" val="2357388432"/>
                    </a:ext>
                  </a:extLst>
                </a:gridCol>
                <a:gridCol w="646545">
                  <a:extLst>
                    <a:ext uri="{9D8B030D-6E8A-4147-A177-3AD203B41FA5}">
                      <a16:colId xmlns:a16="http://schemas.microsoft.com/office/drawing/2014/main" val="505857850"/>
                    </a:ext>
                  </a:extLst>
                </a:gridCol>
              </a:tblGrid>
              <a:tr h="282850">
                <a:tc>
                  <a:txBody>
                    <a:bodyPr/>
                    <a:lstStyle/>
                    <a:p>
                      <a:pPr algn="ctr"/>
                      <a:endParaRPr kumimoji="1" lang="ja-JP" altLang="en-US" sz="1200" b="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申請時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（します）</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a:solidFill>
                            <a:schemeClr val="tx1"/>
                          </a:solidFill>
                          <a:latin typeface="ＭＳ ゴシック" panose="020B0609070205080204" pitchFamily="49" charset="-128"/>
                          <a:ea typeface="ＭＳ ゴシック" panose="020B0609070205080204" pitchFamily="49" charset="-128"/>
                        </a:rPr>
                        <a:t>（４）悪臭及び害虫の発生防止</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報告時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⑦</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a:solidFill>
                            <a:schemeClr val="tx1"/>
                          </a:solidFill>
                          <a:latin typeface="ＭＳ 明朝" panose="02020609040205080304" pitchFamily="17" charset="-128"/>
                          <a:ea typeface="ＭＳ 明朝" panose="02020609040205080304" pitchFamily="17" charset="-128"/>
                        </a:rPr>
                        <a:t>悪臭・害虫の発生防止・低減に努める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19699600"/>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⑧</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endParaRPr kumimoji="1" lang="en-US" altLang="ja-JP" sz="1400" b="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b="1" dirty="0">
                          <a:solidFill>
                            <a:schemeClr val="tx1"/>
                          </a:solidFill>
                          <a:latin typeface="ＭＳ ゴシック" panose="020B0609070205080204" pitchFamily="49" charset="-128"/>
                          <a:ea typeface="ＭＳ ゴシック" panose="020B0609070205080204" pitchFamily="49" charset="-128"/>
                        </a:rPr>
                        <a:t>※</a:t>
                      </a:r>
                      <a:r>
                        <a:rPr kumimoji="1" lang="ja-JP" altLang="en-US" sz="1100" b="1" dirty="0">
                          <a:solidFill>
                            <a:schemeClr val="tx1"/>
                          </a:solidFill>
                          <a:latin typeface="ＭＳ ゴシック" panose="020B0609070205080204" pitchFamily="49" charset="-128"/>
                          <a:ea typeface="ＭＳ ゴシック" panose="020B0609070205080204" pitchFamily="49" charset="-128"/>
                        </a:rPr>
                        <a:t>飼養頭数が一定規模以上の場合（該当しない □）</a:t>
                      </a:r>
                    </a:p>
                    <a:p>
                      <a:pPr algn="l"/>
                      <a:r>
                        <a:rPr kumimoji="1" lang="ja-JP" altLang="en-US" sz="1200" b="0" dirty="0">
                          <a:solidFill>
                            <a:schemeClr val="tx1"/>
                          </a:solidFill>
                          <a:latin typeface="ＭＳ 明朝" panose="02020609040205080304" pitchFamily="17" charset="-128"/>
                          <a:ea typeface="ＭＳ 明朝" panose="02020609040205080304" pitchFamily="17" charset="-128"/>
                        </a:rPr>
                        <a:t>家畜排せつ物の管理基準の遵守</a:t>
                      </a:r>
                    </a:p>
                  </a:txBody>
                  <a:tcPr marL="36000" marR="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42159383"/>
                  </a:ext>
                </a:extLst>
              </a:tr>
            </a:tbl>
          </a:graphicData>
        </a:graphic>
      </p:graphicFrame>
      <p:cxnSp>
        <p:nvCxnSpPr>
          <p:cNvPr id="4" name="直線コネクタ 3">
            <a:extLst>
              <a:ext uri="{FF2B5EF4-FFF2-40B4-BE49-F238E27FC236}">
                <a16:creationId xmlns:a16="http://schemas.microsoft.com/office/drawing/2014/main" id="{A7BF22A4-7A6B-272F-D315-F3BDF0C37416}"/>
              </a:ext>
            </a:extLst>
          </p:cNvPr>
          <p:cNvCxnSpPr>
            <a:cxnSpLocks/>
          </p:cNvCxnSpPr>
          <p:nvPr/>
        </p:nvCxnSpPr>
        <p:spPr>
          <a:xfrm>
            <a:off x="1" y="1008524"/>
            <a:ext cx="9905999" cy="0"/>
          </a:xfrm>
          <a:prstGeom prst="line">
            <a:avLst/>
          </a:prstGeom>
          <a:ln w="38100">
            <a:solidFill>
              <a:srgbClr val="00B050"/>
            </a:solidFill>
          </a:ln>
        </p:spPr>
        <p:style>
          <a:lnRef idx="1">
            <a:schemeClr val="accent1"/>
          </a:lnRef>
          <a:fillRef idx="0">
            <a:schemeClr val="accent1"/>
          </a:fillRef>
          <a:effectRef idx="0">
            <a:schemeClr val="accent1"/>
          </a:effectRef>
          <a:fontRef idx="minor">
            <a:schemeClr val="tx1"/>
          </a:fontRef>
        </p:style>
      </p:cxnSp>
      <p:graphicFrame>
        <p:nvGraphicFramePr>
          <p:cNvPr id="23" name="表 7">
            <a:extLst>
              <a:ext uri="{FF2B5EF4-FFF2-40B4-BE49-F238E27FC236}">
                <a16:creationId xmlns:a16="http://schemas.microsoft.com/office/drawing/2014/main" id="{E604575B-B555-F190-FF12-204224600662}"/>
              </a:ext>
            </a:extLst>
          </p:cNvPr>
          <p:cNvGraphicFramePr>
            <a:graphicFrameLocks noGrp="1"/>
          </p:cNvGraphicFramePr>
          <p:nvPr>
            <p:extLst>
              <p:ext uri="{D42A27DB-BD31-4B8C-83A1-F6EECF244321}">
                <p14:modId xmlns:p14="http://schemas.microsoft.com/office/powerpoint/2010/main" val="2517248394"/>
              </p:ext>
            </p:extLst>
          </p:nvPr>
        </p:nvGraphicFramePr>
        <p:xfrm>
          <a:off x="5001167" y="2920829"/>
          <a:ext cx="4862107" cy="3073392"/>
        </p:xfrm>
        <a:graphic>
          <a:graphicData uri="http://schemas.openxmlformats.org/drawingml/2006/table">
            <a:tbl>
              <a:tblPr firstRow="1" bandRow="1">
                <a:tableStyleId>{912C8C85-51F0-491E-9774-3900AFEF0FD7}</a:tableStyleId>
              </a:tblPr>
              <a:tblGrid>
                <a:gridCol w="265897">
                  <a:extLst>
                    <a:ext uri="{9D8B030D-6E8A-4147-A177-3AD203B41FA5}">
                      <a16:colId xmlns:a16="http://schemas.microsoft.com/office/drawing/2014/main" val="3966827443"/>
                    </a:ext>
                  </a:extLst>
                </a:gridCol>
                <a:gridCol w="569778">
                  <a:extLst>
                    <a:ext uri="{9D8B030D-6E8A-4147-A177-3AD203B41FA5}">
                      <a16:colId xmlns:a16="http://schemas.microsoft.com/office/drawing/2014/main" val="3756062049"/>
                    </a:ext>
                  </a:extLst>
                </a:gridCol>
                <a:gridCol w="3381050">
                  <a:extLst>
                    <a:ext uri="{9D8B030D-6E8A-4147-A177-3AD203B41FA5}">
                      <a16:colId xmlns:a16="http://schemas.microsoft.com/office/drawing/2014/main" val="2357388432"/>
                    </a:ext>
                  </a:extLst>
                </a:gridCol>
                <a:gridCol w="645382">
                  <a:extLst>
                    <a:ext uri="{9D8B030D-6E8A-4147-A177-3AD203B41FA5}">
                      <a16:colId xmlns:a16="http://schemas.microsoft.com/office/drawing/2014/main" val="505857850"/>
                    </a:ext>
                  </a:extLst>
                </a:gridCol>
              </a:tblGrid>
              <a:tr h="321201">
                <a:tc>
                  <a:txBody>
                    <a:bodyPr/>
                    <a:lstStyle/>
                    <a:p>
                      <a:pPr algn="ctr"/>
                      <a:endParaRPr kumimoji="1" lang="ja-JP" altLang="en-US" sz="1200" b="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申請時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（します）</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a:solidFill>
                            <a:schemeClr val="tx1"/>
                          </a:solidFill>
                          <a:latin typeface="ＭＳ ゴシック" panose="020B0609070205080204" pitchFamily="49" charset="-128"/>
                          <a:ea typeface="ＭＳ ゴシック" panose="020B0609070205080204" pitchFamily="49" charset="-128"/>
                        </a:rPr>
                        <a:t>（７）環境関係法令の遵守等</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報告時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421122">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⑪</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a:solidFill>
                            <a:schemeClr val="tx1"/>
                          </a:solidFill>
                          <a:latin typeface="ＭＳ 明朝" panose="02020609040205080304" pitchFamily="17" charset="-128"/>
                          <a:ea typeface="ＭＳ 明朝" panose="02020609040205080304" pitchFamily="17" charset="-128"/>
                        </a:rPr>
                        <a:t>みどりの食料システム戦略の理解</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88209154"/>
                  </a:ext>
                </a:extLst>
              </a:tr>
              <a:tr h="421122">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⑫</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endParaRPr kumimoji="1" lang="en-US" altLang="ja-JP" sz="1400" b="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a:solidFill>
                            <a:schemeClr val="tx1"/>
                          </a:solidFill>
                          <a:latin typeface="ＭＳ 明朝" panose="02020609040205080304" pitchFamily="17" charset="-128"/>
                          <a:ea typeface="ＭＳ 明朝" panose="02020609040205080304" pitchFamily="17" charset="-128"/>
                        </a:rPr>
                        <a:t>関係法令の遵守</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19699600"/>
                  </a:ext>
                </a:extLst>
              </a:tr>
              <a:tr h="421122">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⑬</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en-US" altLang="ja-JP" sz="1200" b="0">
                          <a:solidFill>
                            <a:schemeClr val="tx1"/>
                          </a:solidFill>
                          <a:latin typeface="ＭＳ 明朝" panose="02020609040205080304" pitchFamily="17" charset="-128"/>
                          <a:ea typeface="ＭＳ 明朝" panose="02020609040205080304" pitchFamily="17" charset="-128"/>
                        </a:rPr>
                        <a:t>GAP</a:t>
                      </a:r>
                      <a:r>
                        <a:rPr kumimoji="1" lang="ja-JP" altLang="en-US" sz="1200" b="0">
                          <a:solidFill>
                            <a:schemeClr val="tx1"/>
                          </a:solidFill>
                          <a:latin typeface="ＭＳ 明朝" panose="02020609040205080304" pitchFamily="17" charset="-128"/>
                          <a:ea typeface="ＭＳ 明朝" panose="02020609040205080304" pitchFamily="17" charset="-128"/>
                        </a:rPr>
                        <a:t>・</a:t>
                      </a:r>
                      <a:r>
                        <a:rPr kumimoji="1" lang="en-US" altLang="ja-JP" sz="1200" b="0">
                          <a:solidFill>
                            <a:schemeClr val="tx1"/>
                          </a:solidFill>
                          <a:latin typeface="ＭＳ 明朝" panose="02020609040205080304" pitchFamily="17" charset="-128"/>
                          <a:ea typeface="ＭＳ 明朝" panose="02020609040205080304" pitchFamily="17" charset="-128"/>
                        </a:rPr>
                        <a:t>HACCP</a:t>
                      </a:r>
                      <a:r>
                        <a:rPr kumimoji="1" lang="ja-JP" altLang="en-US" sz="1200" b="0">
                          <a:solidFill>
                            <a:schemeClr val="tx1"/>
                          </a:solidFill>
                          <a:latin typeface="ＭＳ 明朝" panose="02020609040205080304" pitchFamily="17" charset="-128"/>
                          <a:ea typeface="ＭＳ 明朝" panose="02020609040205080304" pitchFamily="17" charset="-128"/>
                        </a:rPr>
                        <a:t>について可能な取組から実践</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493739219"/>
                  </a:ext>
                </a:extLst>
              </a:tr>
              <a:tr h="519192">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⑭</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endParaRPr kumimoji="1" lang="en-US" altLang="ja-JP" sz="1400" b="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a:solidFill>
                            <a:schemeClr val="tx1"/>
                          </a:solidFill>
                          <a:latin typeface="ＭＳ 明朝" panose="02020609040205080304" pitchFamily="17" charset="-128"/>
                          <a:ea typeface="ＭＳ 明朝" panose="02020609040205080304" pitchFamily="17" charset="-128"/>
                        </a:rPr>
                        <a:t>アニマルウェルフェアの考えに基づいた飼養管理の考え方を認識している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868222239"/>
                  </a:ext>
                </a:extLst>
              </a:tr>
              <a:tr h="519192">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⑮</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a:solidFill>
                            <a:schemeClr val="tx1"/>
                          </a:solidFill>
                          <a:latin typeface="ＭＳ 明朝" panose="02020609040205080304" pitchFamily="17" charset="-128"/>
                          <a:ea typeface="ＭＳ 明朝" panose="02020609040205080304" pitchFamily="17" charset="-128"/>
                        </a:rPr>
                        <a:t>農業機械等の装置・車両の適切な整備と管理の実施に努める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42159383"/>
                  </a:ext>
                </a:extLst>
              </a:tr>
              <a:tr h="421122">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⑯</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endParaRPr kumimoji="1" lang="en-US" altLang="ja-JP" sz="1400" b="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a:solidFill>
                            <a:schemeClr val="tx1"/>
                          </a:solidFill>
                          <a:latin typeface="ＭＳ 明朝" panose="02020609040205080304" pitchFamily="17" charset="-128"/>
                          <a:ea typeface="ＭＳ 明朝" panose="02020609040205080304" pitchFamily="17" charset="-128"/>
                        </a:rPr>
                        <a:t>正しい知識に基づく作業安全に努める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314092227"/>
                  </a:ext>
                </a:extLst>
              </a:tr>
            </a:tbl>
          </a:graphicData>
        </a:graphic>
      </p:graphicFrame>
      <p:graphicFrame>
        <p:nvGraphicFramePr>
          <p:cNvPr id="25" name="表 7">
            <a:extLst>
              <a:ext uri="{FF2B5EF4-FFF2-40B4-BE49-F238E27FC236}">
                <a16:creationId xmlns:a16="http://schemas.microsoft.com/office/drawing/2014/main" id="{7D21EDC4-3EBE-64A8-B61E-492EC2A5AB56}"/>
              </a:ext>
            </a:extLst>
          </p:cNvPr>
          <p:cNvGraphicFramePr>
            <a:graphicFrameLocks noGrp="1"/>
          </p:cNvGraphicFramePr>
          <p:nvPr>
            <p:extLst>
              <p:ext uri="{D42A27DB-BD31-4B8C-83A1-F6EECF244321}">
                <p14:modId xmlns:p14="http://schemas.microsoft.com/office/powerpoint/2010/main" val="2864731413"/>
              </p:ext>
            </p:extLst>
          </p:nvPr>
        </p:nvGraphicFramePr>
        <p:xfrm>
          <a:off x="5001167" y="2022717"/>
          <a:ext cx="4862107" cy="792480"/>
        </p:xfrm>
        <a:graphic>
          <a:graphicData uri="http://schemas.openxmlformats.org/drawingml/2006/table">
            <a:tbl>
              <a:tblPr firstRow="1" bandRow="1">
                <a:tableStyleId>{912C8C85-51F0-491E-9774-3900AFEF0FD7}</a:tableStyleId>
              </a:tblPr>
              <a:tblGrid>
                <a:gridCol w="265897">
                  <a:extLst>
                    <a:ext uri="{9D8B030D-6E8A-4147-A177-3AD203B41FA5}">
                      <a16:colId xmlns:a16="http://schemas.microsoft.com/office/drawing/2014/main" val="3966827443"/>
                    </a:ext>
                  </a:extLst>
                </a:gridCol>
                <a:gridCol w="569778">
                  <a:extLst>
                    <a:ext uri="{9D8B030D-6E8A-4147-A177-3AD203B41FA5}">
                      <a16:colId xmlns:a16="http://schemas.microsoft.com/office/drawing/2014/main" val="3756062049"/>
                    </a:ext>
                  </a:extLst>
                </a:gridCol>
                <a:gridCol w="3390286">
                  <a:extLst>
                    <a:ext uri="{9D8B030D-6E8A-4147-A177-3AD203B41FA5}">
                      <a16:colId xmlns:a16="http://schemas.microsoft.com/office/drawing/2014/main" val="2357388432"/>
                    </a:ext>
                  </a:extLst>
                </a:gridCol>
                <a:gridCol w="636146">
                  <a:extLst>
                    <a:ext uri="{9D8B030D-6E8A-4147-A177-3AD203B41FA5}">
                      <a16:colId xmlns:a16="http://schemas.microsoft.com/office/drawing/2014/main" val="505857850"/>
                    </a:ext>
                  </a:extLst>
                </a:gridCol>
              </a:tblGrid>
              <a:tr h="282850">
                <a:tc>
                  <a:txBody>
                    <a:bodyPr/>
                    <a:lstStyle/>
                    <a:p>
                      <a:pPr algn="ctr"/>
                      <a:endParaRPr kumimoji="1" lang="ja-JP" altLang="en-US" sz="1200" b="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申請時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（します）</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a:solidFill>
                            <a:schemeClr val="tx1"/>
                          </a:solidFill>
                          <a:latin typeface="ＭＳ ゴシック" panose="020B0609070205080204" pitchFamily="49" charset="-128"/>
                          <a:ea typeface="ＭＳ ゴシック" panose="020B0609070205080204" pitchFamily="49" charset="-128"/>
                        </a:rPr>
                        <a:t>（６）生物多様性への悪影響の防止</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報告時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⑩</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b="1">
                          <a:solidFill>
                            <a:schemeClr val="tx1"/>
                          </a:solidFill>
                          <a:latin typeface="ＭＳ ゴシック" panose="020B0609070205080204" pitchFamily="49" charset="-128"/>
                          <a:ea typeface="ＭＳ ゴシック" panose="020B0609070205080204" pitchFamily="49" charset="-128"/>
                        </a:rPr>
                        <a:t>※</a:t>
                      </a:r>
                      <a:r>
                        <a:rPr kumimoji="1" lang="ja-JP" altLang="en-US" sz="1100" b="1">
                          <a:solidFill>
                            <a:schemeClr val="tx1"/>
                          </a:solidFill>
                          <a:latin typeface="ＭＳ ゴシック" panose="020B0609070205080204" pitchFamily="49" charset="-128"/>
                          <a:ea typeface="ＭＳ ゴシック" panose="020B0609070205080204" pitchFamily="49" charset="-128"/>
                        </a:rPr>
                        <a:t>特定事業場である場合（該当しない □）</a:t>
                      </a:r>
                    </a:p>
                    <a:p>
                      <a:pPr algn="l"/>
                      <a:r>
                        <a:rPr kumimoji="1" lang="ja-JP" altLang="en-US" sz="1200" b="0">
                          <a:solidFill>
                            <a:schemeClr val="tx1"/>
                          </a:solidFill>
                          <a:latin typeface="ＭＳ 明朝" panose="02020609040205080304" pitchFamily="17" charset="-128"/>
                          <a:ea typeface="ＭＳ 明朝" panose="02020609040205080304" pitchFamily="17" charset="-128"/>
                        </a:rPr>
                        <a:t>排水処理に係る水質汚濁防止法の遵守</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88209154"/>
                  </a:ext>
                </a:extLst>
              </a:tr>
            </a:tbl>
          </a:graphicData>
        </a:graphic>
      </p:graphicFrame>
      <p:graphicFrame>
        <p:nvGraphicFramePr>
          <p:cNvPr id="26" name="表 7">
            <a:extLst>
              <a:ext uri="{FF2B5EF4-FFF2-40B4-BE49-F238E27FC236}">
                <a16:creationId xmlns:a16="http://schemas.microsoft.com/office/drawing/2014/main" id="{558AE7AF-FE02-8D92-BB70-53B4EF62207F}"/>
              </a:ext>
            </a:extLst>
          </p:cNvPr>
          <p:cNvGraphicFramePr>
            <a:graphicFrameLocks noGrp="1"/>
          </p:cNvGraphicFramePr>
          <p:nvPr>
            <p:extLst>
              <p:ext uri="{D42A27DB-BD31-4B8C-83A1-F6EECF244321}">
                <p14:modId xmlns:p14="http://schemas.microsoft.com/office/powerpoint/2010/main" val="2052784231"/>
              </p:ext>
            </p:extLst>
          </p:nvPr>
        </p:nvGraphicFramePr>
        <p:xfrm>
          <a:off x="5002347" y="1117259"/>
          <a:ext cx="4862107" cy="828040"/>
        </p:xfrm>
        <a:graphic>
          <a:graphicData uri="http://schemas.openxmlformats.org/drawingml/2006/table">
            <a:tbl>
              <a:tblPr firstRow="1" bandRow="1">
                <a:tableStyleId>{912C8C85-51F0-491E-9774-3900AFEF0FD7}</a:tableStyleId>
              </a:tblPr>
              <a:tblGrid>
                <a:gridCol w="265897">
                  <a:extLst>
                    <a:ext uri="{9D8B030D-6E8A-4147-A177-3AD203B41FA5}">
                      <a16:colId xmlns:a16="http://schemas.microsoft.com/office/drawing/2014/main" val="3966827443"/>
                    </a:ext>
                  </a:extLst>
                </a:gridCol>
                <a:gridCol w="569778">
                  <a:extLst>
                    <a:ext uri="{9D8B030D-6E8A-4147-A177-3AD203B41FA5}">
                      <a16:colId xmlns:a16="http://schemas.microsoft.com/office/drawing/2014/main" val="3756062049"/>
                    </a:ext>
                  </a:extLst>
                </a:gridCol>
                <a:gridCol w="3361397">
                  <a:extLst>
                    <a:ext uri="{9D8B030D-6E8A-4147-A177-3AD203B41FA5}">
                      <a16:colId xmlns:a16="http://schemas.microsoft.com/office/drawing/2014/main" val="2357388432"/>
                    </a:ext>
                  </a:extLst>
                </a:gridCol>
                <a:gridCol w="665035">
                  <a:extLst>
                    <a:ext uri="{9D8B030D-6E8A-4147-A177-3AD203B41FA5}">
                      <a16:colId xmlns:a16="http://schemas.microsoft.com/office/drawing/2014/main" val="505857850"/>
                    </a:ext>
                  </a:extLst>
                </a:gridCol>
              </a:tblGrid>
              <a:tr h="282850">
                <a:tc>
                  <a:txBody>
                    <a:bodyPr/>
                    <a:lstStyle/>
                    <a:p>
                      <a:pPr algn="ctr"/>
                      <a:endParaRPr kumimoji="1" lang="ja-JP" altLang="en-US" sz="1200" b="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申請時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（します）</a:t>
                      </a:r>
                      <a:endParaRPr kumimoji="1" lang="en-US" altLang="ja-JP" sz="800" b="0">
                        <a:solidFill>
                          <a:schemeClr val="tx1"/>
                        </a:solidFill>
                        <a:latin typeface="ＭＳ ゴシック" panose="020B0609070205080204" pitchFamily="49" charset="-128"/>
                        <a:ea typeface="ＭＳ ゴシック" panose="020B0609070205080204" pitchFamily="49" charset="-128"/>
                      </a:endParaRP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a:solidFill>
                            <a:schemeClr val="tx1"/>
                          </a:solidFill>
                          <a:latin typeface="ＭＳ ゴシック" panose="020B0609070205080204" pitchFamily="49" charset="-128"/>
                          <a:ea typeface="ＭＳ ゴシック" panose="020B0609070205080204" pitchFamily="49" charset="-128"/>
                        </a:rPr>
                        <a:t>（５）廃棄物の発生抑制、</a:t>
                      </a:r>
                      <a:endParaRPr kumimoji="1" lang="en-US" altLang="ja-JP" sz="1200" b="1">
                        <a:solidFill>
                          <a:schemeClr val="tx1"/>
                        </a:solidFill>
                        <a:latin typeface="ＭＳ ゴシック" panose="020B0609070205080204" pitchFamily="49" charset="-128"/>
                        <a:ea typeface="ＭＳ ゴシック" panose="020B0609070205080204" pitchFamily="49" charset="-128"/>
                      </a:endParaRPr>
                    </a:p>
                    <a:p>
                      <a:pPr algn="l"/>
                      <a:r>
                        <a:rPr kumimoji="1" lang="ja-JP" altLang="en-US" sz="1200" b="1">
                          <a:solidFill>
                            <a:schemeClr val="tx1"/>
                          </a:solidFill>
                          <a:latin typeface="ＭＳ ゴシック" panose="020B0609070205080204" pitchFamily="49" charset="-128"/>
                          <a:ea typeface="ＭＳ ゴシック" panose="020B0609070205080204" pitchFamily="49" charset="-128"/>
                        </a:rPr>
                        <a:t>　　　適正な循環的な利用及び適正な処分</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報告時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⑨</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a:solidFill>
                            <a:schemeClr val="tx1"/>
                          </a:solidFill>
                          <a:latin typeface="ＭＳ 明朝" panose="02020609040205080304" pitchFamily="17" charset="-128"/>
                          <a:ea typeface="ＭＳ 明朝" panose="02020609040205080304" pitchFamily="17" charset="-128"/>
                        </a:rPr>
                        <a:t>プラ等廃棄物の削減に努め、適正に処理</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88209154"/>
                  </a:ext>
                </a:extLst>
              </a:tr>
            </a:tbl>
          </a:graphicData>
        </a:graphic>
      </p:graphicFrame>
      <p:graphicFrame>
        <p:nvGraphicFramePr>
          <p:cNvPr id="29" name="表 7">
            <a:extLst>
              <a:ext uri="{FF2B5EF4-FFF2-40B4-BE49-F238E27FC236}">
                <a16:creationId xmlns:a16="http://schemas.microsoft.com/office/drawing/2014/main" id="{5FBDA531-8292-A0ED-6048-65078120B5A2}"/>
              </a:ext>
            </a:extLst>
          </p:cNvPr>
          <p:cNvGraphicFramePr>
            <a:graphicFrameLocks noGrp="1"/>
          </p:cNvGraphicFramePr>
          <p:nvPr>
            <p:extLst>
              <p:ext uri="{D42A27DB-BD31-4B8C-83A1-F6EECF244321}">
                <p14:modId xmlns:p14="http://schemas.microsoft.com/office/powerpoint/2010/main" val="2183379359"/>
              </p:ext>
            </p:extLst>
          </p:nvPr>
        </p:nvGraphicFramePr>
        <p:xfrm>
          <a:off x="51639" y="4324520"/>
          <a:ext cx="4862107" cy="990600"/>
        </p:xfrm>
        <a:graphic>
          <a:graphicData uri="http://schemas.openxmlformats.org/drawingml/2006/table">
            <a:tbl>
              <a:tblPr firstRow="1" bandRow="1">
                <a:tableStyleId>{912C8C85-51F0-491E-9774-3900AFEF0FD7}</a:tableStyleId>
              </a:tblPr>
              <a:tblGrid>
                <a:gridCol w="265897">
                  <a:extLst>
                    <a:ext uri="{9D8B030D-6E8A-4147-A177-3AD203B41FA5}">
                      <a16:colId xmlns:a16="http://schemas.microsoft.com/office/drawing/2014/main" val="3966827443"/>
                    </a:ext>
                  </a:extLst>
                </a:gridCol>
                <a:gridCol w="569778">
                  <a:extLst>
                    <a:ext uri="{9D8B030D-6E8A-4147-A177-3AD203B41FA5}">
                      <a16:colId xmlns:a16="http://schemas.microsoft.com/office/drawing/2014/main" val="3756062049"/>
                    </a:ext>
                  </a:extLst>
                </a:gridCol>
                <a:gridCol w="3389123">
                  <a:extLst>
                    <a:ext uri="{9D8B030D-6E8A-4147-A177-3AD203B41FA5}">
                      <a16:colId xmlns:a16="http://schemas.microsoft.com/office/drawing/2014/main" val="2357388432"/>
                    </a:ext>
                  </a:extLst>
                </a:gridCol>
                <a:gridCol w="637309">
                  <a:extLst>
                    <a:ext uri="{9D8B030D-6E8A-4147-A177-3AD203B41FA5}">
                      <a16:colId xmlns:a16="http://schemas.microsoft.com/office/drawing/2014/main" val="505857850"/>
                    </a:ext>
                  </a:extLst>
                </a:gridCol>
              </a:tblGrid>
              <a:tr h="282850">
                <a:tc>
                  <a:txBody>
                    <a:bodyPr/>
                    <a:lstStyle/>
                    <a:p>
                      <a:pPr algn="ctr"/>
                      <a:endParaRPr kumimoji="1" lang="ja-JP" altLang="en-US" sz="1200" b="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申請時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（します）</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a:solidFill>
                            <a:schemeClr val="tx1"/>
                          </a:solidFill>
                          <a:latin typeface="ＭＳ ゴシック" panose="020B0609070205080204" pitchFamily="49" charset="-128"/>
                          <a:ea typeface="ＭＳ ゴシック" panose="020B0609070205080204" pitchFamily="49" charset="-128"/>
                        </a:rPr>
                        <a:t>（３）エネルギーの節減</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報告時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⑥</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dirty="0">
                          <a:solidFill>
                            <a:schemeClr val="tx1"/>
                          </a:solidFill>
                          <a:latin typeface="ＭＳ 明朝" panose="02020609040205080304" pitchFamily="17" charset="-128"/>
                          <a:ea typeface="ＭＳ 明朝" panose="02020609040205080304" pitchFamily="17" charset="-128"/>
                        </a:rPr>
                        <a:t>畜舎内の照明、温度管理等施設・機械等の使用や導入に際して、不必要・非効率なエネルギー消費をしないように努める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88209154"/>
                  </a:ext>
                </a:extLst>
              </a:tr>
            </a:tbl>
          </a:graphicData>
        </a:graphic>
      </p:graphicFrame>
      <p:graphicFrame>
        <p:nvGraphicFramePr>
          <p:cNvPr id="30" name="表 29">
            <a:extLst>
              <a:ext uri="{FF2B5EF4-FFF2-40B4-BE49-F238E27FC236}">
                <a16:creationId xmlns:a16="http://schemas.microsoft.com/office/drawing/2014/main" id="{A5E6A04A-5EAB-522D-76E3-AD59DE778C51}"/>
              </a:ext>
            </a:extLst>
          </p:cNvPr>
          <p:cNvGraphicFramePr>
            <a:graphicFrameLocks noGrp="1"/>
          </p:cNvGraphicFramePr>
          <p:nvPr>
            <p:extLst>
              <p:ext uri="{D42A27DB-BD31-4B8C-83A1-F6EECF244321}">
                <p14:modId xmlns:p14="http://schemas.microsoft.com/office/powerpoint/2010/main" val="498455902"/>
              </p:ext>
            </p:extLst>
          </p:nvPr>
        </p:nvGraphicFramePr>
        <p:xfrm>
          <a:off x="51639" y="2407183"/>
          <a:ext cx="4862107" cy="1859280"/>
        </p:xfrm>
        <a:graphic>
          <a:graphicData uri="http://schemas.openxmlformats.org/drawingml/2006/table">
            <a:tbl>
              <a:tblPr firstRow="1" bandRow="1">
                <a:tableStyleId>{912C8C85-51F0-491E-9774-3900AFEF0FD7}</a:tableStyleId>
              </a:tblPr>
              <a:tblGrid>
                <a:gridCol w="265897">
                  <a:extLst>
                    <a:ext uri="{9D8B030D-6E8A-4147-A177-3AD203B41FA5}">
                      <a16:colId xmlns:a16="http://schemas.microsoft.com/office/drawing/2014/main" val="3966827443"/>
                    </a:ext>
                  </a:extLst>
                </a:gridCol>
                <a:gridCol w="569778">
                  <a:extLst>
                    <a:ext uri="{9D8B030D-6E8A-4147-A177-3AD203B41FA5}">
                      <a16:colId xmlns:a16="http://schemas.microsoft.com/office/drawing/2014/main" val="3756062049"/>
                    </a:ext>
                  </a:extLst>
                </a:gridCol>
                <a:gridCol w="3389123">
                  <a:extLst>
                    <a:ext uri="{9D8B030D-6E8A-4147-A177-3AD203B41FA5}">
                      <a16:colId xmlns:a16="http://schemas.microsoft.com/office/drawing/2014/main" val="2357388432"/>
                    </a:ext>
                  </a:extLst>
                </a:gridCol>
                <a:gridCol w="637309">
                  <a:extLst>
                    <a:ext uri="{9D8B030D-6E8A-4147-A177-3AD203B41FA5}">
                      <a16:colId xmlns:a16="http://schemas.microsoft.com/office/drawing/2014/main" val="505857850"/>
                    </a:ext>
                  </a:extLst>
                </a:gridCol>
              </a:tblGrid>
              <a:tr h="282850">
                <a:tc>
                  <a:txBody>
                    <a:bodyPr/>
                    <a:lstStyle/>
                    <a:p>
                      <a:pPr algn="ctr"/>
                      <a:endParaRPr kumimoji="1" lang="ja-JP" altLang="en-US" sz="1200" b="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申請時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（します）　　</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a:solidFill>
                            <a:schemeClr val="tx1"/>
                          </a:solidFill>
                          <a:latin typeface="ＭＳ ゴシック" panose="020B0609070205080204" pitchFamily="49" charset="-128"/>
                          <a:ea typeface="ＭＳ ゴシック" panose="020B0609070205080204" pitchFamily="49" charset="-128"/>
                        </a:rPr>
                        <a:t>（２）適正な防除</a:t>
                      </a:r>
                      <a:r>
                        <a:rPr kumimoji="1" lang="ja-JP" altLang="en-US" sz="1200" b="0">
                          <a:solidFill>
                            <a:schemeClr val="tx1"/>
                          </a:solidFill>
                          <a:latin typeface="ＭＳ ゴシック" panose="020B0609070205080204" pitchFamily="49" charset="-128"/>
                          <a:ea typeface="ＭＳ ゴシック" panose="020B0609070205080204" pitchFamily="49" charset="-128"/>
                        </a:rPr>
                        <a:t>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報告時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③</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1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b="1" dirty="0">
                          <a:solidFill>
                            <a:schemeClr val="tx1"/>
                          </a:solidFill>
                          <a:latin typeface="ＭＳ ゴシック" panose="020B0609070205080204" pitchFamily="49" charset="-128"/>
                          <a:ea typeface="ＭＳ ゴシック" panose="020B0609070205080204" pitchFamily="49" charset="-128"/>
                        </a:rPr>
                        <a:t>※</a:t>
                      </a:r>
                      <a:r>
                        <a:rPr kumimoji="1" lang="ja-JP" altLang="en-US" sz="1100" b="1" dirty="0">
                          <a:solidFill>
                            <a:schemeClr val="tx1"/>
                          </a:solidFill>
                          <a:latin typeface="ＭＳ ゴシック" panose="020B0609070205080204" pitchFamily="49" charset="-128"/>
                          <a:ea typeface="ＭＳ ゴシック" panose="020B0609070205080204" pitchFamily="49" charset="-128"/>
                        </a:rPr>
                        <a:t>飼料生産を行う場合（該当しない □）</a:t>
                      </a:r>
                      <a:endParaRPr kumimoji="1" lang="en-US" altLang="ja-JP" sz="1100" b="0" dirty="0">
                        <a:solidFill>
                          <a:schemeClr val="tx1"/>
                        </a:solidFill>
                        <a:latin typeface="ＭＳ 明朝" panose="02020609040205080304" pitchFamily="17" charset="-128"/>
                        <a:ea typeface="ＭＳ 明朝" panose="02020609040205080304" pitchFamily="17" charset="-128"/>
                      </a:endParaRPr>
                    </a:p>
                    <a:p>
                      <a:pPr algn="l"/>
                      <a:r>
                        <a:rPr kumimoji="1" lang="ja-JP" altLang="en-US" sz="1200" b="0" dirty="0">
                          <a:solidFill>
                            <a:schemeClr val="tx1"/>
                          </a:solidFill>
                          <a:latin typeface="ＭＳ 明朝" panose="02020609040205080304" pitchFamily="17" charset="-128"/>
                          <a:ea typeface="ＭＳ 明朝" panose="02020609040205080304" pitchFamily="17" charset="-128"/>
                        </a:rPr>
                        <a:t>病害虫・雑草が発生しにくい生産条件の整備を検討</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88209154"/>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④</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endParaRPr kumimoji="1" lang="en-US" altLang="ja-JP" sz="1400" b="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b="1" dirty="0">
                          <a:solidFill>
                            <a:schemeClr val="tx1"/>
                          </a:solidFill>
                          <a:latin typeface="ＭＳ ゴシック" panose="020B0609070205080204" pitchFamily="49" charset="-128"/>
                          <a:ea typeface="ＭＳ ゴシック" panose="020B0609070205080204" pitchFamily="49" charset="-128"/>
                        </a:rPr>
                        <a:t>※</a:t>
                      </a:r>
                      <a:r>
                        <a:rPr kumimoji="1" lang="ja-JP" altLang="en-US" sz="1100" b="1" dirty="0">
                          <a:solidFill>
                            <a:schemeClr val="tx1"/>
                          </a:solidFill>
                          <a:latin typeface="ＭＳ ゴシック" panose="020B0609070205080204" pitchFamily="49" charset="-128"/>
                          <a:ea typeface="ＭＳ ゴシック" panose="020B0609070205080204" pitchFamily="49" charset="-128"/>
                        </a:rPr>
                        <a:t>飼料生産を行う場合（該当しない □）</a:t>
                      </a:r>
                      <a:endParaRPr kumimoji="1" lang="en-US" altLang="ja-JP" sz="1100" b="0" dirty="0">
                        <a:solidFill>
                          <a:schemeClr val="tx1"/>
                        </a:solidFill>
                        <a:latin typeface="ＭＳ 明朝" panose="02020609040205080304" pitchFamily="17" charset="-128"/>
                        <a:ea typeface="ＭＳ 明朝" panose="02020609040205080304" pitchFamily="17" charset="-128"/>
                      </a:endParaRPr>
                    </a:p>
                    <a:p>
                      <a:pPr algn="l"/>
                      <a:r>
                        <a:rPr kumimoji="1" lang="ja-JP" altLang="en-US" sz="1200" b="0" dirty="0">
                          <a:solidFill>
                            <a:schemeClr val="tx1"/>
                          </a:solidFill>
                          <a:latin typeface="ＭＳ 明朝" panose="02020609040205080304" pitchFamily="17" charset="-128"/>
                          <a:ea typeface="ＭＳ 明朝" panose="02020609040205080304" pitchFamily="17" charset="-128"/>
                        </a:rPr>
                        <a:t>農薬の適正な使用・保管</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19699600"/>
                  </a:ext>
                </a:extLst>
              </a:tr>
              <a:tr h="305189">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⑤</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b="1" dirty="0">
                          <a:solidFill>
                            <a:schemeClr val="tx1"/>
                          </a:solidFill>
                          <a:latin typeface="ＭＳ ゴシック" panose="020B0609070205080204" pitchFamily="49" charset="-128"/>
                          <a:ea typeface="ＭＳ ゴシック" panose="020B0609070205080204" pitchFamily="49" charset="-128"/>
                        </a:rPr>
                        <a:t>※</a:t>
                      </a:r>
                      <a:r>
                        <a:rPr kumimoji="1" lang="ja-JP" altLang="en-US" sz="1100" b="1" dirty="0">
                          <a:solidFill>
                            <a:schemeClr val="tx1"/>
                          </a:solidFill>
                          <a:latin typeface="ＭＳ ゴシック" panose="020B0609070205080204" pitchFamily="49" charset="-128"/>
                          <a:ea typeface="ＭＳ ゴシック" panose="020B0609070205080204" pitchFamily="49" charset="-128"/>
                        </a:rPr>
                        <a:t>飼料生産を行う場合（該当しない □）</a:t>
                      </a:r>
                      <a:endParaRPr kumimoji="1" lang="en-US" altLang="ja-JP" sz="1100" b="0" dirty="0">
                        <a:solidFill>
                          <a:schemeClr val="tx1"/>
                        </a:solidFill>
                        <a:latin typeface="ＭＳ 明朝" panose="02020609040205080304" pitchFamily="17" charset="-128"/>
                        <a:ea typeface="ＭＳ 明朝" panose="02020609040205080304" pitchFamily="17" charset="-128"/>
                      </a:endParaRPr>
                    </a:p>
                    <a:p>
                      <a:pPr algn="l"/>
                      <a:r>
                        <a:rPr kumimoji="1" lang="ja-JP" altLang="en-US" sz="1200" b="0" dirty="0">
                          <a:solidFill>
                            <a:schemeClr val="tx1"/>
                          </a:solidFill>
                          <a:latin typeface="ＭＳ 明朝" panose="02020609040205080304" pitchFamily="17" charset="-128"/>
                          <a:ea typeface="ＭＳ 明朝" panose="02020609040205080304" pitchFamily="17" charset="-128"/>
                        </a:rPr>
                        <a:t>農薬の使用状況等の記録・保存</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42159383"/>
                  </a:ext>
                </a:extLst>
              </a:tr>
            </a:tbl>
          </a:graphicData>
        </a:graphic>
      </p:graphicFrame>
      <p:graphicFrame>
        <p:nvGraphicFramePr>
          <p:cNvPr id="31" name="表 7">
            <a:extLst>
              <a:ext uri="{FF2B5EF4-FFF2-40B4-BE49-F238E27FC236}">
                <a16:creationId xmlns:a16="http://schemas.microsoft.com/office/drawing/2014/main" id="{050CFC20-908E-14E9-8EFE-2482F56C49F6}"/>
              </a:ext>
            </a:extLst>
          </p:cNvPr>
          <p:cNvGraphicFramePr>
            <a:graphicFrameLocks noGrp="1"/>
          </p:cNvGraphicFramePr>
          <p:nvPr>
            <p:extLst>
              <p:ext uri="{D42A27DB-BD31-4B8C-83A1-F6EECF244321}">
                <p14:modId xmlns:p14="http://schemas.microsoft.com/office/powerpoint/2010/main" val="2160410110"/>
              </p:ext>
            </p:extLst>
          </p:nvPr>
        </p:nvGraphicFramePr>
        <p:xfrm>
          <a:off x="51639" y="1117259"/>
          <a:ext cx="4862107" cy="1234440"/>
        </p:xfrm>
        <a:graphic>
          <a:graphicData uri="http://schemas.openxmlformats.org/drawingml/2006/table">
            <a:tbl>
              <a:tblPr firstRow="1" bandRow="1">
                <a:tableStyleId>{912C8C85-51F0-491E-9774-3900AFEF0FD7}</a:tableStyleId>
              </a:tblPr>
              <a:tblGrid>
                <a:gridCol w="265897">
                  <a:extLst>
                    <a:ext uri="{9D8B030D-6E8A-4147-A177-3AD203B41FA5}">
                      <a16:colId xmlns:a16="http://schemas.microsoft.com/office/drawing/2014/main" val="3966827443"/>
                    </a:ext>
                  </a:extLst>
                </a:gridCol>
                <a:gridCol w="569778">
                  <a:extLst>
                    <a:ext uri="{9D8B030D-6E8A-4147-A177-3AD203B41FA5}">
                      <a16:colId xmlns:a16="http://schemas.microsoft.com/office/drawing/2014/main" val="3756062049"/>
                    </a:ext>
                  </a:extLst>
                </a:gridCol>
                <a:gridCol w="3379887">
                  <a:extLst>
                    <a:ext uri="{9D8B030D-6E8A-4147-A177-3AD203B41FA5}">
                      <a16:colId xmlns:a16="http://schemas.microsoft.com/office/drawing/2014/main" val="2357388432"/>
                    </a:ext>
                  </a:extLst>
                </a:gridCol>
                <a:gridCol w="646545">
                  <a:extLst>
                    <a:ext uri="{9D8B030D-6E8A-4147-A177-3AD203B41FA5}">
                      <a16:colId xmlns:a16="http://schemas.microsoft.com/office/drawing/2014/main" val="505857850"/>
                    </a:ext>
                  </a:extLst>
                </a:gridCol>
              </a:tblGrid>
              <a:tr h="282850">
                <a:tc>
                  <a:txBody>
                    <a:bodyPr/>
                    <a:lstStyle/>
                    <a:p>
                      <a:pPr algn="ctr"/>
                      <a:endParaRPr kumimoji="1" lang="ja-JP" altLang="en-US" sz="1200" b="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申請時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（します）</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a:solidFill>
                            <a:schemeClr val="tx1"/>
                          </a:solidFill>
                          <a:latin typeface="ＭＳ ゴシック" panose="020B0609070205080204" pitchFamily="49" charset="-128"/>
                          <a:ea typeface="ＭＳ ゴシック" panose="020B0609070205080204" pitchFamily="49" charset="-128"/>
                        </a:rPr>
                        <a:t>（１）適正な施肥</a:t>
                      </a:r>
                      <a:r>
                        <a:rPr kumimoji="1" lang="ja-JP" altLang="en-US" sz="1200" b="0">
                          <a:solidFill>
                            <a:schemeClr val="tx1"/>
                          </a:solidFill>
                          <a:latin typeface="ＭＳ ゴシック" panose="020B0609070205080204" pitchFamily="49" charset="-128"/>
                          <a:ea typeface="ＭＳ ゴシック" panose="020B0609070205080204" pitchFamily="49" charset="-128"/>
                        </a:rPr>
                        <a:t>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報告時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①</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b="1" dirty="0">
                          <a:solidFill>
                            <a:schemeClr val="tx1"/>
                          </a:solidFill>
                          <a:latin typeface="ＭＳ ゴシック" panose="020B0609070205080204" pitchFamily="49" charset="-128"/>
                          <a:ea typeface="ＭＳ ゴシック" panose="020B0609070205080204" pitchFamily="49" charset="-128"/>
                        </a:rPr>
                        <a:t>※</a:t>
                      </a:r>
                      <a:r>
                        <a:rPr kumimoji="1" lang="ja-JP" altLang="en-US" sz="1100" b="1" dirty="0">
                          <a:solidFill>
                            <a:schemeClr val="tx1"/>
                          </a:solidFill>
                          <a:latin typeface="ＭＳ ゴシック" panose="020B0609070205080204" pitchFamily="49" charset="-128"/>
                          <a:ea typeface="ＭＳ ゴシック" panose="020B0609070205080204" pitchFamily="49" charset="-128"/>
                        </a:rPr>
                        <a:t>飼料生産を行う場合（該当しない □）</a:t>
                      </a:r>
                      <a:endParaRPr kumimoji="1" lang="en-US" altLang="ja-JP" sz="1100" b="1" dirty="0">
                        <a:solidFill>
                          <a:schemeClr val="tx1"/>
                        </a:solidFill>
                        <a:latin typeface="ＭＳ ゴシック" panose="020B0609070205080204" pitchFamily="49" charset="-128"/>
                        <a:ea typeface="ＭＳ ゴシック" panose="020B0609070205080204" pitchFamily="49" charset="-128"/>
                      </a:endParaRPr>
                    </a:p>
                    <a:p>
                      <a:pPr algn="l"/>
                      <a:r>
                        <a:rPr kumimoji="1" lang="ja-JP" altLang="en-US" sz="1200" b="0" dirty="0">
                          <a:solidFill>
                            <a:schemeClr val="tx1"/>
                          </a:solidFill>
                          <a:latin typeface="ＭＳ 明朝" panose="02020609040205080304" pitchFamily="17" charset="-128"/>
                          <a:ea typeface="ＭＳ 明朝" panose="02020609040205080304" pitchFamily="17" charset="-128"/>
                        </a:rPr>
                        <a:t>肥料の適正な保管</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19699600"/>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②</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endParaRPr kumimoji="1" lang="en-US" altLang="ja-JP" sz="1400" b="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b="1" dirty="0">
                          <a:solidFill>
                            <a:schemeClr val="tx1"/>
                          </a:solidFill>
                          <a:latin typeface="ＭＳ ゴシック" panose="020B0609070205080204" pitchFamily="49" charset="-128"/>
                          <a:ea typeface="ＭＳ ゴシック" panose="020B0609070205080204" pitchFamily="49" charset="-128"/>
                        </a:rPr>
                        <a:t>※</a:t>
                      </a:r>
                      <a:r>
                        <a:rPr kumimoji="1" lang="ja-JP" altLang="en-US" sz="1100" b="1" dirty="0">
                          <a:solidFill>
                            <a:schemeClr val="tx1"/>
                          </a:solidFill>
                          <a:latin typeface="ＭＳ ゴシック" panose="020B0609070205080204" pitchFamily="49" charset="-128"/>
                          <a:ea typeface="ＭＳ ゴシック" panose="020B0609070205080204" pitchFamily="49" charset="-128"/>
                        </a:rPr>
                        <a:t>飼料生産を行う場合（該当しない □）</a:t>
                      </a:r>
                      <a:endParaRPr kumimoji="1" lang="en-US" altLang="ja-JP" sz="1100" b="1" dirty="0">
                        <a:solidFill>
                          <a:schemeClr val="tx1"/>
                        </a:solidFill>
                        <a:latin typeface="ＭＳ ゴシック" panose="020B0609070205080204" pitchFamily="49" charset="-128"/>
                        <a:ea typeface="ＭＳ ゴシック" panose="020B0609070205080204" pitchFamily="49"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dirty="0">
                          <a:solidFill>
                            <a:schemeClr val="tx1"/>
                          </a:solidFill>
                          <a:latin typeface="ＭＳ 明朝" panose="02020609040205080304" pitchFamily="17" charset="-128"/>
                          <a:ea typeface="ＭＳ 明朝" panose="02020609040205080304" pitchFamily="17" charset="-128"/>
                        </a:rPr>
                        <a:t>肥料の使用状況等の記録・保存に努める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42159383"/>
                  </a:ext>
                </a:extLst>
              </a:tr>
            </a:tbl>
          </a:graphicData>
        </a:graphic>
      </p:graphicFrame>
      <p:sp>
        <p:nvSpPr>
          <p:cNvPr id="5" name="テキスト ボックス 4">
            <a:extLst>
              <a:ext uri="{FF2B5EF4-FFF2-40B4-BE49-F238E27FC236}">
                <a16:creationId xmlns:a16="http://schemas.microsoft.com/office/drawing/2014/main" id="{79B8A850-0DB9-55C1-3E5C-B0C9FE20C5B9}"/>
              </a:ext>
            </a:extLst>
          </p:cNvPr>
          <p:cNvSpPr txBox="1"/>
          <p:nvPr/>
        </p:nvSpPr>
        <p:spPr>
          <a:xfrm>
            <a:off x="0" y="604942"/>
            <a:ext cx="8004114" cy="400110"/>
          </a:xfrm>
          <a:prstGeom prst="rect">
            <a:avLst/>
          </a:prstGeom>
          <a:noFill/>
        </p:spPr>
        <p:txBody>
          <a:bodyPr wrap="none" lIns="91440" tIns="45720" rIns="91440" bIns="45720" rtlCol="0" anchor="t">
            <a:spAutoFit/>
          </a:bodyPr>
          <a:lstStyle/>
          <a:p>
            <a:r>
              <a:rPr kumimoji="1" lang="ja-JP" altLang="en-US" sz="2000" b="1" dirty="0">
                <a:latin typeface="Meiryo UI"/>
                <a:ea typeface="Meiryo UI"/>
              </a:rPr>
              <a:t>環境負荷低減のクロスコンプライアンス チェックシート</a:t>
            </a:r>
            <a:r>
              <a:rPr lang="ja-JP" altLang="en-US" sz="2000" b="1" dirty="0">
                <a:solidFill>
                  <a:prstClr val="black"/>
                </a:solidFill>
                <a:latin typeface="メイリオ"/>
                <a:ea typeface="メイリオ"/>
              </a:rPr>
              <a:t>（</a:t>
            </a:r>
            <a:r>
              <a:rPr kumimoji="0" lang="ja-JP" altLang="en-US" sz="2000" b="1" i="0" u="none" strike="noStrike" kern="1200" cap="none" spc="0" normalizeH="0" baseline="0" noProof="0" dirty="0">
                <a:ln>
                  <a:noFill/>
                </a:ln>
                <a:solidFill>
                  <a:prstClr val="black"/>
                </a:solidFill>
                <a:effectLst/>
                <a:uLnTx/>
                <a:uFillTx/>
                <a:latin typeface="メイリオ"/>
                <a:ea typeface="メイリオ"/>
              </a:rPr>
              <a:t>畜産経営体向け）</a:t>
            </a:r>
            <a:endParaRPr kumimoji="1" lang="en-US" altLang="ja-JP" sz="2000" b="1" dirty="0">
              <a:latin typeface="Meiryo UI"/>
              <a:ea typeface="Meiryo UI"/>
            </a:endParaRPr>
          </a:p>
        </p:txBody>
      </p:sp>
      <p:sp>
        <p:nvSpPr>
          <p:cNvPr id="7" name="テキスト ボックス 6">
            <a:extLst>
              <a:ext uri="{FF2B5EF4-FFF2-40B4-BE49-F238E27FC236}">
                <a16:creationId xmlns:a16="http://schemas.microsoft.com/office/drawing/2014/main" id="{EE181419-9257-0E72-BC01-62C073617769}"/>
              </a:ext>
            </a:extLst>
          </p:cNvPr>
          <p:cNvSpPr txBox="1"/>
          <p:nvPr/>
        </p:nvSpPr>
        <p:spPr>
          <a:xfrm>
            <a:off x="50876" y="6580740"/>
            <a:ext cx="9725739" cy="276999"/>
          </a:xfrm>
          <a:prstGeom prst="rect">
            <a:avLst/>
          </a:prstGeom>
          <a:noFill/>
        </p:spPr>
        <p:txBody>
          <a:bodyPr wrap="none" rtlCol="0">
            <a:spAutoFit/>
          </a:bodyPr>
          <a:lstStyle/>
          <a:p>
            <a:r>
              <a:rPr kumimoji="1" lang="ja-JP" altLang="en-US" sz="1200">
                <a:latin typeface="ＭＳ 明朝" panose="02020609040205080304" pitchFamily="17" charset="-128"/>
                <a:ea typeface="ＭＳ 明朝" panose="02020609040205080304" pitchFamily="17" charset="-128"/>
              </a:rPr>
              <a:t>注　</a:t>
            </a:r>
            <a:r>
              <a:rPr kumimoji="1" lang="en-US" altLang="ja-JP" sz="1200">
                <a:latin typeface="ＭＳ 明朝" panose="02020609040205080304" pitchFamily="17" charset="-128"/>
                <a:ea typeface="ＭＳ 明朝" panose="02020609040205080304" pitchFamily="17" charset="-128"/>
              </a:rPr>
              <a:t>※</a:t>
            </a:r>
            <a:r>
              <a:rPr kumimoji="1" lang="ja-JP" altLang="en-US" sz="1200">
                <a:latin typeface="ＭＳ 明朝" panose="02020609040205080304" pitchFamily="17" charset="-128"/>
                <a:ea typeface="ＭＳ 明朝" panose="02020609040205080304" pitchFamily="17" charset="-128"/>
              </a:rPr>
              <a:t>の記載内容に「該当しない」場合には□にチェックしてください。この場合、当該項目の申請時・報告時のチェックは不要です。</a:t>
            </a:r>
            <a:endParaRPr kumimoji="1" lang="en-US" altLang="ja-JP" sz="1200">
              <a:latin typeface="ＭＳ 明朝" panose="02020609040205080304" pitchFamily="17" charset="-128"/>
              <a:ea typeface="ＭＳ 明朝" panose="02020609040205080304" pitchFamily="17" charset="-128"/>
            </a:endParaRPr>
          </a:p>
        </p:txBody>
      </p:sp>
      <p:graphicFrame>
        <p:nvGraphicFramePr>
          <p:cNvPr id="6" name="表 7">
            <a:extLst>
              <a:ext uri="{FF2B5EF4-FFF2-40B4-BE49-F238E27FC236}">
                <a16:creationId xmlns:a16="http://schemas.microsoft.com/office/drawing/2014/main" id="{EC849AD1-26CE-527E-92ED-CEF3D3B71362}"/>
              </a:ext>
            </a:extLst>
          </p:cNvPr>
          <p:cNvGraphicFramePr>
            <a:graphicFrameLocks noGrp="1"/>
          </p:cNvGraphicFramePr>
          <p:nvPr>
            <p:extLst>
              <p:ext uri="{D42A27DB-BD31-4B8C-83A1-F6EECF244321}">
                <p14:modId xmlns:p14="http://schemas.microsoft.com/office/powerpoint/2010/main" val="4090647997"/>
              </p:ext>
            </p:extLst>
          </p:nvPr>
        </p:nvGraphicFramePr>
        <p:xfrm>
          <a:off x="7112120" y="19158"/>
          <a:ext cx="2751154" cy="548640"/>
        </p:xfrm>
        <a:graphic>
          <a:graphicData uri="http://schemas.openxmlformats.org/drawingml/2006/table">
            <a:tbl>
              <a:tblPr firstRow="1" bandRow="1">
                <a:tableStyleId>{912C8C85-51F0-491E-9774-3900AFEF0FD7}</a:tableStyleId>
              </a:tblPr>
              <a:tblGrid>
                <a:gridCol w="905101">
                  <a:extLst>
                    <a:ext uri="{9D8B030D-6E8A-4147-A177-3AD203B41FA5}">
                      <a16:colId xmlns:a16="http://schemas.microsoft.com/office/drawing/2014/main" val="2357388432"/>
                    </a:ext>
                  </a:extLst>
                </a:gridCol>
                <a:gridCol w="1846053">
                  <a:extLst>
                    <a:ext uri="{9D8B030D-6E8A-4147-A177-3AD203B41FA5}">
                      <a16:colId xmlns:a16="http://schemas.microsoft.com/office/drawing/2014/main" val="505857850"/>
                    </a:ext>
                  </a:extLst>
                </a:gridCol>
              </a:tblGrid>
              <a:tr h="20005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0" dirty="0">
                          <a:solidFill>
                            <a:schemeClr val="tx1"/>
                          </a:solidFill>
                          <a:latin typeface="ＭＳ 明朝" panose="02020609040205080304" pitchFamily="17" charset="-128"/>
                          <a:ea typeface="ＭＳ 明朝" panose="02020609040205080304" pitchFamily="17" charset="-128"/>
                        </a:rPr>
                        <a:t>市町村名</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kumimoji="1" lang="ja-JP" altLang="en-US" sz="1200" b="0" dirty="0">
                        <a:solidFill>
                          <a:schemeClr val="tx1"/>
                        </a:solidFill>
                        <a:latin typeface="ＭＳ 明朝" panose="02020609040205080304" pitchFamily="17" charset="-128"/>
                        <a:ea typeface="ＭＳ 明朝" panose="02020609040205080304" pitchFamily="17"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19699600"/>
                  </a:ext>
                </a:extLst>
              </a:tr>
              <a:tr h="20005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0" dirty="0">
                          <a:solidFill>
                            <a:schemeClr val="tx1"/>
                          </a:solidFill>
                          <a:latin typeface="ＭＳ 明朝" panose="02020609040205080304" pitchFamily="17" charset="-128"/>
                          <a:ea typeface="ＭＳ 明朝" panose="02020609040205080304" pitchFamily="17" charset="-128"/>
                        </a:rPr>
                        <a:t>氏名</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kumimoji="1" lang="ja-JP" altLang="en-US" sz="1200" b="0" dirty="0">
                        <a:solidFill>
                          <a:schemeClr val="tx1"/>
                        </a:solidFill>
                        <a:latin typeface="ＭＳ 明朝" panose="02020609040205080304" pitchFamily="17" charset="-128"/>
                        <a:ea typeface="ＭＳ 明朝" panose="02020609040205080304" pitchFamily="17"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42159383"/>
                  </a:ext>
                </a:extLst>
              </a:tr>
            </a:tbl>
          </a:graphicData>
        </a:graphic>
      </p:graphicFrame>
      <p:sp>
        <p:nvSpPr>
          <p:cNvPr id="9" name="テキスト ボックス 8">
            <a:extLst>
              <a:ext uri="{FF2B5EF4-FFF2-40B4-BE49-F238E27FC236}">
                <a16:creationId xmlns:a16="http://schemas.microsoft.com/office/drawing/2014/main" id="{24109072-21F0-6FF9-55B7-99BF9C69E9B1}"/>
              </a:ext>
            </a:extLst>
          </p:cNvPr>
          <p:cNvSpPr txBox="1"/>
          <p:nvPr/>
        </p:nvSpPr>
        <p:spPr>
          <a:xfrm>
            <a:off x="50876" y="67937"/>
            <a:ext cx="2932982" cy="307777"/>
          </a:xfrm>
          <a:prstGeom prst="rect">
            <a:avLst/>
          </a:prstGeom>
          <a:noFill/>
        </p:spPr>
        <p:txBody>
          <a:bodyPr wrap="square" rtlCol="0">
            <a:spAutoFit/>
          </a:bodyPr>
          <a:lstStyle/>
          <a:p>
            <a:r>
              <a:rPr kumimoji="1" lang="ja-JP" altLang="en-US" sz="1400" dirty="0">
                <a:latin typeface="ＭＳ 明朝" panose="02020609040205080304" pitchFamily="17" charset="-128"/>
                <a:ea typeface="ＭＳ 明朝" panose="02020609040205080304" pitchFamily="17" charset="-128"/>
              </a:rPr>
              <a:t>様式第</a:t>
            </a:r>
            <a:r>
              <a:rPr kumimoji="1" lang="en-US" altLang="ja-JP" sz="1400" dirty="0">
                <a:latin typeface="ＭＳ 明朝" panose="02020609040205080304" pitchFamily="17" charset="-128"/>
                <a:ea typeface="ＭＳ 明朝" panose="02020609040205080304" pitchFamily="17" charset="-128"/>
              </a:rPr>
              <a:t>20-</a:t>
            </a:r>
            <a:r>
              <a:rPr kumimoji="1" lang="ja-JP" altLang="en-US" sz="1400" dirty="0">
                <a:latin typeface="ＭＳ 明朝" panose="02020609040205080304" pitchFamily="17" charset="-128"/>
                <a:ea typeface="ＭＳ 明朝" panose="02020609040205080304" pitchFamily="17" charset="-128"/>
              </a:rPr>
              <a:t>②号</a:t>
            </a:r>
          </a:p>
        </p:txBody>
      </p:sp>
    </p:spTree>
    <p:extLst>
      <p:ext uri="{BB962C8B-B14F-4D97-AF65-F5344CB8AC3E}">
        <p14:creationId xmlns:p14="http://schemas.microsoft.com/office/powerpoint/2010/main" val="3079596639"/>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ppt/theme/theme2.xml><?xml version="1.0" encoding="utf-8"?>
<a:theme xmlns:a="http://schemas.openxmlformats.org/drawingml/2006/main" name="2_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ドキュメント" ma:contentTypeID="0x0101006AAC708F856B8643961846E284949929" ma:contentTypeVersion="14" ma:contentTypeDescription="新しいドキュメントを作成します。" ma:contentTypeScope="" ma:versionID="8aeb56c561df65773e24062be4fae7a4">
  <xsd:schema xmlns:xsd="http://www.w3.org/2001/XMLSchema" xmlns:xs="http://www.w3.org/2001/XMLSchema" xmlns:p="http://schemas.microsoft.com/office/2006/metadata/properties" xmlns:ns2="c22d479f-a626-46f9-abd7-bc5513d2f128" xmlns:ns3="ed9888db-c08f-4880-8c8f-9300fabbe8b3" targetNamespace="http://schemas.microsoft.com/office/2006/metadata/properties" ma:root="true" ma:fieldsID="215859bb11062e37522e36088b6d668f" ns2:_="" ns3:_="">
    <xsd:import namespace="c22d479f-a626-46f9-abd7-bc5513d2f128"/>
    <xsd:import namespace="ed9888db-c08f-4880-8c8f-9300fabbe8b3"/>
    <xsd:element name="properties">
      <xsd:complexType>
        <xsd:sequence>
          <xsd:element name="documentManagement">
            <xsd:complexType>
              <xsd:all>
                <xsd:element ref="ns2:_x4f5c__x6210__x65e5__x6642_" minOccurs="0"/>
                <xsd:element ref="ns2:MediaServiceMetadata" minOccurs="0"/>
                <xsd:element ref="ns2:MediaServiceFastMetadata" minOccurs="0"/>
                <xsd:element ref="ns2:MediaServiceDateTaken" minOccurs="0"/>
                <xsd:element ref="ns2:MediaLengthInSeconds" minOccurs="0"/>
                <xsd:element ref="ns2:lcf76f155ced4ddcb4097134ff3c332f" minOccurs="0"/>
                <xsd:element ref="ns3:TaxCatchAll" minOccurs="0"/>
                <xsd:element ref="ns2:MediaServiceGenerationTime" minOccurs="0"/>
                <xsd:element ref="ns2:MediaServiceEventHashCode" minOccurs="0"/>
                <xsd:element ref="ns2:MediaServiceLocation" minOccurs="0"/>
                <xsd:element ref="ns2:MediaServiceOCR"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22d479f-a626-46f9-abd7-bc5513d2f128" elementFormDefault="qualified">
    <xsd:import namespace="http://schemas.microsoft.com/office/2006/documentManagement/types"/>
    <xsd:import namespace="http://schemas.microsoft.com/office/infopath/2007/PartnerControls"/>
    <xsd:element name="_x4f5c__x6210__x65e5__x6642_" ma:index="8" nillable="true" ma:displayName="作成日時" ma:default="" ma:description="" ma:format="DateTime" ma:internalName="_x4f5c__x6210__x65e5__x6642_">
      <xsd:simpleType>
        <xsd:restriction base="dms:DateTime"/>
      </xsd:simpleType>
    </xsd:element>
    <xsd:element name="MediaServiceMetadata" ma:index="9" nillable="true" ma:displayName="MediaServiceMetadata" ma:hidden="true" ma:internalName="MediaServiceMetadata" ma:readOnly="true">
      <xsd:simpleType>
        <xsd:restriction base="dms:Note"/>
      </xsd:simpleType>
    </xsd:element>
    <xsd:element name="MediaServiceFastMetadata" ma:index="10" nillable="true" ma:displayName="MediaServiceFastMetadata" ma:hidden="true" ma:internalName="MediaServiceFastMetadata" ma:readOnly="true">
      <xsd:simpleType>
        <xsd:restriction base="dms:Note"/>
      </xsd:simpleType>
    </xsd:element>
    <xsd:element name="MediaServiceDateTaken" ma:index="11" nillable="true" ma:displayName="MediaServiceDateTaken" ma:description="" ma:hidden="true" ma:indexed="true" ma:internalName="MediaServiceDateTaken" ma:readOnly="true">
      <xsd:simpleType>
        <xsd:restriction base="dms:Text"/>
      </xsd:simpleType>
    </xsd:element>
    <xsd:element name="MediaLengthInSeconds" ma:index="12" nillable="true" ma:displayName="MediaLengthInSeconds" ma:hidden="true" ma:internalName="MediaLengthInSeconds" ma:readOnly="true">
      <xsd:simpleType>
        <xsd:restriction base="dms:Unknown"/>
      </xsd:simpleType>
    </xsd:element>
    <xsd:element name="lcf76f155ced4ddcb4097134ff3c332f" ma:index="14" nillable="true" ma:taxonomy="true" ma:internalName="lcf76f155ced4ddcb4097134ff3c332f" ma:taxonomyFieldName="MediaServiceImageTags" ma:displayName="画像タグ" ma:readOnly="false" ma:fieldId="{5cf76f15-5ced-4ddc-b409-7134ff3c332f}" ma:taxonomyMulti="true" ma:sspId="1e1c6816-2a4f-4461-93c7-8dd281d6228d" ma:termSetId="09814cd3-568e-fe90-9814-8d621ff8fb84" ma:anchorId="fba54fb3-c3e1-fe81-a776-ca4b69148c4d" ma:open="true" ma:isKeyword="false">
      <xsd:complexType>
        <xsd:sequence>
          <xsd:element ref="pc:Terms" minOccurs="0" maxOccurs="1"/>
        </xsd:sequence>
      </xsd:complex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Location" ma:index="18" nillable="true" ma:displayName="Location" ma:description="" ma:indexed="true" ma:internalName="MediaServiceLocation" ma:readOnly="true">
      <xsd:simpleType>
        <xsd:restriction base="dms:Text"/>
      </xsd:simpleType>
    </xsd:element>
    <xsd:element name="MediaServiceOCR" ma:index="19" nillable="true" ma:displayName="Extracted Text" ma:internalName="MediaServiceOCR" ma:readOnly="true">
      <xsd:simpleType>
        <xsd:restriction base="dms:Note">
          <xsd:maxLength value="255"/>
        </xsd:restriction>
      </xsd:simpleType>
    </xsd:element>
    <xsd:element name="MediaServiceObjectDetectorVersions" ma:index="20"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1"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ed9888db-c08f-4880-8c8f-9300fabbe8b3" elementFormDefault="qualified">
    <xsd:import namespace="http://schemas.microsoft.com/office/2006/documentManagement/types"/>
    <xsd:import namespace="http://schemas.microsoft.com/office/infopath/2007/PartnerControls"/>
    <xsd:element name="TaxCatchAll" ma:index="15" nillable="true" ma:displayName="Taxonomy Catch All Column" ma:hidden="true" ma:list="{d58fb1ba-9cc8-4057-b0a8-c5512064949d}" ma:internalName="TaxCatchAll" ma:showField="CatchAllData" ma:web="ed9888db-c08f-4880-8c8f-9300fabbe8b3">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TaxCatchAll xmlns="ed9888db-c08f-4880-8c8f-9300fabbe8b3" xsi:nil="true"/>
    <_x4f5c__x6210__x65e5__x6642_ xmlns="c22d479f-a626-46f9-abd7-bc5513d2f128" xsi:nil="true"/>
    <lcf76f155ced4ddcb4097134ff3c332f xmlns="c22d479f-a626-46f9-abd7-bc5513d2f128">
      <Terms xmlns="http://schemas.microsoft.com/office/infopath/2007/PartnerControls"/>
    </lcf76f155ced4ddcb4097134ff3c332f>
    <MediaLengthInSeconds xmlns="c22d479f-a626-46f9-abd7-bc5513d2f128" xsi:nil="true"/>
  </documentManagement>
</p:properties>
</file>

<file path=customXml/itemProps1.xml><?xml version="1.0" encoding="utf-8"?>
<ds:datastoreItem xmlns:ds="http://schemas.openxmlformats.org/officeDocument/2006/customXml" ds:itemID="{10A28211-5C75-459C-96EF-5E708A7D4093}">
  <ds:schemaRefs>
    <ds:schemaRef ds:uri="http://schemas.microsoft.com/sharepoint/v3/contenttype/forms"/>
  </ds:schemaRefs>
</ds:datastoreItem>
</file>

<file path=customXml/itemProps2.xml><?xml version="1.0" encoding="utf-8"?>
<ds:datastoreItem xmlns:ds="http://schemas.openxmlformats.org/officeDocument/2006/customXml" ds:itemID="{DB84E71A-A48A-4914-AC9C-43A61BADE2E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22d479f-a626-46f9-abd7-bc5513d2f128"/>
    <ds:schemaRef ds:uri="ed9888db-c08f-4880-8c8f-9300fabbe8b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88B7C2A7-38FF-433F-972F-B0D0DCFF91B9}">
  <ds:schemaRefs>
    <ds:schemaRef ds:uri="http://schemas.microsoft.com/office/2006/metadata/properties"/>
    <ds:schemaRef ds:uri="http://schemas.microsoft.com/office/2006/documentManagement/types"/>
    <ds:schemaRef ds:uri="http://purl.org/dc/terms/"/>
    <ds:schemaRef ds:uri="http://purl.org/dc/elements/1.1/"/>
    <ds:schemaRef ds:uri="http://www.w3.org/XML/1998/namespace"/>
    <ds:schemaRef ds:uri="http://schemas.openxmlformats.org/package/2006/metadata/core-properties"/>
    <ds:schemaRef ds:uri="c22d479f-a626-46f9-abd7-bc5513d2f128"/>
    <ds:schemaRef ds:uri="http://schemas.microsoft.com/office/infopath/2007/PartnerControls"/>
    <ds:schemaRef ds:uri="ed9888db-c08f-4880-8c8f-9300fabbe8b3"/>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Office Theme</Template>
  <TotalTime>32</TotalTime>
  <Words>930</Words>
  <Application>Microsoft Office PowerPoint</Application>
  <PresentationFormat>A4 210 x 297 mm</PresentationFormat>
  <Paragraphs>228</Paragraphs>
  <Slides>2</Slides>
  <Notes>0</Notes>
  <HiddenSlides>0</HiddenSlides>
  <MMClips>0</MMClips>
  <ScaleCrop>false</ScaleCrop>
  <HeadingPairs>
    <vt:vector size="6" baseType="variant">
      <vt:variant>
        <vt:lpstr>使用されているフォント</vt:lpstr>
      </vt:variant>
      <vt:variant>
        <vt:i4>8</vt:i4>
      </vt:variant>
      <vt:variant>
        <vt:lpstr>テーマ</vt:lpstr>
      </vt:variant>
      <vt:variant>
        <vt:i4>2</vt:i4>
      </vt:variant>
      <vt:variant>
        <vt:lpstr>スライド タイトル</vt:lpstr>
      </vt:variant>
      <vt:variant>
        <vt:i4>2</vt:i4>
      </vt:variant>
    </vt:vector>
  </HeadingPairs>
  <TitlesOfParts>
    <vt:vector size="12" baseType="lpstr">
      <vt:lpstr>Meiryo UI</vt:lpstr>
      <vt:lpstr>ＭＳ ゴシック</vt:lpstr>
      <vt:lpstr>ＭＳ 明朝</vt:lpstr>
      <vt:lpstr>メイリオ</vt:lpstr>
      <vt:lpstr>游ゴシック</vt:lpstr>
      <vt:lpstr>Arial</vt:lpstr>
      <vt:lpstr>Calibri</vt:lpstr>
      <vt:lpstr>Calibri Light</vt:lpstr>
      <vt:lpstr>Office テーマ</vt:lpstr>
      <vt:lpstr>2_Office テーマ</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表谷 拓郎(HYOTANI Takuro)</dc:creator>
  <cp:lastModifiedBy>日高 孝昭</cp:lastModifiedBy>
  <cp:revision>4</cp:revision>
  <cp:lastPrinted>2023-12-20T06:50:18Z</cp:lastPrinted>
  <dcterms:created xsi:type="dcterms:W3CDTF">2023-04-07T00:51:12Z</dcterms:created>
  <dcterms:modified xsi:type="dcterms:W3CDTF">2024-05-16T02:23:13Z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0x0101006AAC708F856B8643961846E284949929</vt:lpwstr>
  </property>
  <property fmtid="{D5CDD505-2E9C-101B-9397-08002B2CF9AE}" pid="3" name="MediaServiceImageTags">
    <vt:lpwstr/>
  </property>
  <property fmtid="{D5CDD505-2E9C-101B-9397-08002B2CF9AE}" pid="4" name="Order">
    <vt:r8>13624100</vt:r8>
  </property>
  <property fmtid="{D5CDD505-2E9C-101B-9397-08002B2CF9AE}" pid="5" name="xd_Signature">
    <vt:bool>false</vt:bool>
  </property>
  <property fmtid="{D5CDD505-2E9C-101B-9397-08002B2CF9AE}" pid="6" name="xd_ProgID">
    <vt:lpwstr/>
  </property>
  <property fmtid="{D5CDD505-2E9C-101B-9397-08002B2CF9AE}" pid="7" name="ComplianceAssetId">
    <vt:lpwstr/>
  </property>
  <property fmtid="{D5CDD505-2E9C-101B-9397-08002B2CF9AE}" pid="8" name="TemplateUrl">
    <vt:lpwstr/>
  </property>
  <property fmtid="{D5CDD505-2E9C-101B-9397-08002B2CF9AE}" pid="9" name="_ExtendedDescription">
    <vt:lpwstr/>
  </property>
  <property fmtid="{D5CDD505-2E9C-101B-9397-08002B2CF9AE}" pid="10" name="TriggerFlowInfo">
    <vt:lpwstr/>
  </property>
</Properties>
</file>