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6666FF"/>
    <a:srgbClr val="009900"/>
    <a:srgbClr val="FFFF99"/>
    <a:srgbClr val="0000FF"/>
    <a:srgbClr val="FFDA3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04" autoAdjust="0"/>
  </p:normalViewPr>
  <p:slideViewPr>
    <p:cSldViewPr>
      <p:cViewPr>
        <p:scale>
          <a:sx n="100" d="100"/>
          <a:sy n="100" d="100"/>
        </p:scale>
        <p:origin x="-414" y="2310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91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396093" y="1224174"/>
            <a:ext cx="6519453" cy="8100900"/>
          </a:xfrm>
          <a:prstGeom prst="roundRect">
            <a:avLst>
              <a:gd name="adj" fmla="val 1377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703922" y="684114"/>
            <a:ext cx="3793057" cy="432048"/>
          </a:xfrm>
          <a:prstGeom prst="rect">
            <a:avLst/>
          </a:prstGeom>
          <a:noFill/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5125" tIns="47563" rIns="95125" bIns="47563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対象外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なった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</a:t>
            </a:r>
            <a:endParaRPr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12118" y="1931306"/>
            <a:ext cx="3093781" cy="216024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t"/>
          <a:lstStyle/>
          <a:p>
            <a:pPr marL="85725" indent="-85725">
              <a:lnSpc>
                <a:spcPts val="1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１月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以降に対象外になった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78932"/>
              </p:ext>
            </p:extLst>
          </p:nvPr>
        </p:nvGraphicFramePr>
        <p:xfrm>
          <a:off x="3954400" y="2234332"/>
          <a:ext cx="2490366" cy="3562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0366"/>
              </a:tblGrid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肝外門脈閉塞症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肝内結石症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偽性低アルドステロン症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ギラン・バレ症候群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グルココルチコイド抵抗症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原発性アルドステロン症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硬化性萎縮性苔癬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好酸球性筋膜炎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視神経症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神経性過食症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神経性食欲不振症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先天性</a:t>
                      </a:r>
                      <a:r>
                        <a:rPr lang="en-US" altLang="zh-TW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QT</a:t>
                      </a:r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延長症候群 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TSH</a:t>
                      </a:r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受容体異常症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特発性血栓症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フィッシャー症候群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メニエール病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67005"/>
              </p:ext>
            </p:extLst>
          </p:nvPr>
        </p:nvGraphicFramePr>
        <p:xfrm>
          <a:off x="828142" y="2234332"/>
          <a:ext cx="2124236" cy="62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236"/>
              </a:tblGrid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疾病名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劇症肝炎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重症急性膵炎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3747029" y="1931306"/>
            <a:ext cx="3093781" cy="216024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t"/>
          <a:lstStyle/>
          <a:p>
            <a:pPr marL="85725" indent="-85725">
              <a:lnSpc>
                <a:spcPts val="11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月以降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対象外になった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04106" y="6336742"/>
            <a:ext cx="6156684" cy="2988332"/>
          </a:xfrm>
          <a:prstGeom prst="rect">
            <a:avLst/>
          </a:prstGeom>
          <a:noFill/>
          <a:ln w="25400"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t"/>
          <a:lstStyle/>
          <a:p>
            <a:pPr marL="177800" indent="-177800">
              <a:lnSpc>
                <a:spcPts val="19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これらの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については、障害者総合支援法の対象外となりましたが、すでに障害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en-US" altLang="ja-JP" sz="14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の支給決定等を受けたことがある方は引き続き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利用可能です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 algn="ctr"/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3400" indent="-177800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平成２７年１月１日以降は対象外となりますが、平成２６年１２月３１日までに障害福祉サービス等</a:t>
            </a:r>
            <a:r>
              <a:rPr lang="en-US" altLang="ja-JP" sz="1400" b="1" kern="0" baseline="30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の支給決定等を受けたことがある方は引き続き利用可能です。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/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3400" indent="-177800"/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平成２７年７月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以降は対象外となりますが、平成２７年６月３０日までに　障害福祉サービス等</a:t>
            </a:r>
            <a:r>
              <a:rPr lang="en-US" altLang="ja-JP" sz="12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の支給決定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を受けたことがある方は引き続き利用可能です。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3400" indent="-177800"/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435100" indent="-6350">
              <a:lnSpc>
                <a:spcPts val="1400"/>
              </a:lnSpc>
              <a:tabLst>
                <a:tab pos="1343025" algn="l"/>
              </a:tabLst>
            </a:pP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福祉サービス・相談支援・補装具及び地域生活支援事業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435100" indent="-6350">
              <a:lnSpc>
                <a:spcPts val="1400"/>
              </a:lnSpc>
              <a:tabLst>
                <a:tab pos="1343025" algn="l"/>
              </a:tabLst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（障害児の場合は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、障害児通所支援と障害児入所支援も含む）</a:t>
            </a: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33400" indent="-177800"/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5725" indent="-85725" algn="ctr"/>
            <a:endParaRPr lang="en-US" altLang="ja-JP" sz="2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28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75</Words>
  <Application>Microsoft Office PowerPoint</Application>
  <PresentationFormat>ユーザー設定</PresentationFormat>
  <Paragraphs>32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118</cp:revision>
  <cp:lastPrinted>2015-08-05T01:16:43Z</cp:lastPrinted>
  <dcterms:created xsi:type="dcterms:W3CDTF">2014-11-11T10:04:17Z</dcterms:created>
  <dcterms:modified xsi:type="dcterms:W3CDTF">2015-09-03T09:04:51Z</dcterms:modified>
</cp:coreProperties>
</file>