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trictFirstAndLastChars="0" saveSubsetFonts="1">
  <p:sldMasterIdLst>
    <p:sldMasterId id="2147483752" r:id="rId2"/>
    <p:sldMasterId id="2147483931" r:id="rId3"/>
    <p:sldMasterId id="2147483946" r:id="rId4"/>
    <p:sldMasterId id="2147483970" r:id="rId5"/>
  </p:sldMasterIdLst>
  <p:notesMasterIdLst>
    <p:notesMasterId r:id="rId6"/>
  </p:notesMasterIdLst>
  <p:handoutMasterIdLst>
    <p:handoutMasterId r:id="rId7"/>
  </p:handoutMasterIdLst>
  <p:sldIdLst>
    <p:sldId id="828" r:id="rId8"/>
    <p:sldId id="858" r:id="rId9"/>
    <p:sldId id="877" r:id="rId10"/>
    <p:sldId id="878" r:id="rId11"/>
    <p:sldId id="829" r:id="rId12"/>
    <p:sldId id="864" r:id="rId13"/>
  </p:sldIdLst>
  <p:sldSz cx="9906000" cy="6858000" type="A4"/>
  <p:notesSz cx="6858000" cy="9144000"/>
  <p:defaultTextStyle>
    <a:defPPr>
      <a:defRPr lang="en-US"/>
    </a:defPPr>
    <a:lvl1pPr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19">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亜実香(matsumoto-amika.as9)" initials="松本" lastIdx="1" clrIdx="0">
    <p:extLst>
      <p:ext uri="{19B8F6BF-5375-455C-9EA6-DF929625EA0E}">
        <p15:presenceInfo xmlns:p15="http://schemas.microsoft.com/office/powerpoint/2012/main" userId="S-1-5-21-4175116151-3849908774-3845857867-531602" providerId="AD"/>
      </p:ext>
    </p:extLst>
  </p:cmAuthor>
  <p:cmAuthor id="2" name="井上 大地(inoue-daichi)" initials="井上" lastIdx="8" clrIdx="1">
    <p:extLst>
      <p:ext uri="{19B8F6BF-5375-455C-9EA6-DF929625EA0E}">
        <p15:presenceInfo xmlns:p15="http://schemas.microsoft.com/office/powerpoint/2012/main" userId="S-1-5-21-4175116151-3849908774-3845857867-344063" providerId="AD"/>
      </p:ext>
    </p:extLst>
  </p:cmAuthor>
  <p:cmAuthor id="3" name="PXU 佐藤 紀彦" initials="P佐紀" lastIdx="11" clrIdx="2">
    <p:extLst>
      <p:ext uri="{19B8F6BF-5375-455C-9EA6-DF929625EA0E}">
        <p15:presenceInfo xmlns:p15="http://schemas.microsoft.com/office/powerpoint/2012/main" userId="S::norihiko_sato@mri.co.jp::6feee558-c0d0-40d1-825f-dddb3817c0db" providerId="AD"/>
      </p:ext>
    </p:extLst>
  </p:cmAuthor>
  <p:cmAuthor id="4" name="PXU 小泉 直也" initials="P小直" lastIdx="1" clrIdx="3">
    <p:extLst>
      <p:ext uri="{19B8F6BF-5375-455C-9EA6-DF929625EA0E}">
        <p15:presenceInfo xmlns:p15="http://schemas.microsoft.com/office/powerpoint/2012/main" userId="S::naoya_koizumi@mri.co.jp::19ba88c7-5751-4304-ad37-6fce39eefe4f" providerId="AD"/>
      </p:ext>
    </p:extLst>
  </p:cmAuthor>
  <p:cmAuthor id="5" name="仲居 亮(nakai-ryou)" initials="仲居" lastIdx="48" clrIdx="4">
    <p:extLst>
      <p:ext uri="{19B8F6BF-5375-455C-9EA6-DF929625EA0E}">
        <p15:presenceInfo xmlns:p15="http://schemas.microsoft.com/office/powerpoint/2012/main" userId="S-1-5-21-4175116151-3849908774-3845857867-371929" providerId="AD"/>
      </p:ext>
    </p:extLst>
  </p:cmAuthor>
  <p:cmAuthor id="6" name="植竹 隼平(uetake-jumpei)" initials="植竹" lastIdx="7" clrIdx="5">
    <p:extLst>
      <p:ext uri="{19B8F6BF-5375-455C-9EA6-DF929625EA0E}">
        <p15:presenceInfo xmlns:p15="http://schemas.microsoft.com/office/powerpoint/2012/main" userId="S-1-5-21-4175116151-3849908774-3845857867-4022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66FF"/>
    <a:srgbClr val="0000FF"/>
    <a:srgbClr val="FF9999"/>
    <a:srgbClr val="0000CC"/>
    <a:srgbClr val="CCECFF"/>
    <a:srgbClr val="66CCFF"/>
    <a:srgbClr val="CCFFFF"/>
    <a:srgbClr val="3399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rgbClr val="00000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rgbClr val="00000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rgbClr val="00000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38"/>
    <p:restoredTop sz="94901" autoAdjust="0"/>
  </p:normalViewPr>
  <p:slideViewPr>
    <p:cSldViewPr snapToGrid="0" showGuides="1">
      <p:cViewPr varScale="0">
        <p:scale>
          <a:sx n="120" d="100"/>
          <a:sy n="120" d="100"/>
        </p:scale>
        <p:origin x="564" y="1188"/>
      </p:cViewPr>
      <p:guideLst>
        <p:guide orient="horz" pos="2160"/>
        <p:guide pos="2880"/>
        <p:guide pos="3119"/>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p:scale>
          <a:sx n="100" d="100"/>
          <a:sy n="100" d="100"/>
        </p:scale>
        <p:origin x="-1884" y="-72"/>
      </p:cViewPr>
      <p:guideLst/>
    </p:cSldViewPr>
  </p:notes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slideMaster" Target="slideMasters/slideMaster2.xml" /><Relationship Id="rId4" Type="http://schemas.openxmlformats.org/officeDocument/2006/relationships/slideMaster" Target="slideMasters/slideMaster3.xml" /><Relationship Id="rId5" Type="http://schemas.openxmlformats.org/officeDocument/2006/relationships/slideMaster" Target="slideMasters/slideMaster4.xml" /><Relationship Id="rId6" Type="http://schemas.openxmlformats.org/officeDocument/2006/relationships/notesMaster" Target="notesMasters/notesMaster1.xml" /><Relationship Id="rId7" Type="http://schemas.openxmlformats.org/officeDocument/2006/relationships/handoutMaster" Target="handoutMasters/handoutMaster1.xml" /><Relationship Id="rId8" Type="http://schemas.openxmlformats.org/officeDocument/2006/relationships/slide" Target="slides/slide1.xml" /><Relationship Id="rId9" Type="http://schemas.openxmlformats.org/officeDocument/2006/relationships/slide" Target="slides/slide2.xml" /><Relationship Id="rId10" Type="http://schemas.openxmlformats.org/officeDocument/2006/relationships/slide" Target="slides/slide3.xml" /><Relationship Id="rId11" Type="http://schemas.openxmlformats.org/officeDocument/2006/relationships/slide" Target="slides/slide4.xml" /><Relationship Id="rId12" Type="http://schemas.openxmlformats.org/officeDocument/2006/relationships/slide" Target="slides/slide5.xml" /><Relationship Id="rId13" Type="http://schemas.openxmlformats.org/officeDocument/2006/relationships/slide" Target="slides/slide6.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ableStyles" Target="tableStyles.xml" /><Relationship Id="rId17" Type="http://schemas.openxmlformats.org/officeDocument/2006/relationships/commentAuthors" Target="commentAuthors.xml" /></Relationships>
</file>

<file path=ppt/handoutMasters/_rels/handoutMaster1.xml.rels><?xml version="1.0" encoding="UTF-8"?><Relationships xmlns="http://schemas.openxmlformats.org/package/2006/relationships"><Relationship Id="rId1" Type="http://schemas.openxmlformats.org/officeDocument/2006/relationships/theme" Target="../theme/theme6.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080" name="Rectangle 5"/>
          <p:cNvSpPr>
            <a:spLocks noGrp="1" noChangeArrowheads="1"/>
          </p:cNvSpPr>
          <p:nvPr>
            <p:ph type="sldNum" sz="quarter" idx="3"/>
          </p:nvPr>
        </p:nvSpPr>
        <p:spPr>
          <a:xfrm>
            <a:off x="3885668" y="8687385"/>
            <a:ext cx="2972334" cy="456615"/>
          </a:xfrm>
          <a:prstGeom prst="rect">
            <a:avLst/>
          </a:prstGeom>
          <a:noFill/>
          <a:ln>
            <a:noFill/>
          </a:ln>
          <a:effectLst/>
        </p:spPr>
        <p:txBody>
          <a:bodyPr vert="horz" wrap="square" lIns="93416" tIns="46708" rIns="93416" bIns="46708" numCol="1" anchor="b" anchorCtr="0" compatLnSpc="1">
            <a:prstTxWarp prst="textNoShape">
              <a:avLst/>
            </a:prstTxWarp>
          </a:bodyPr>
          <a:lstStyle>
            <a:lvl1pPr algn="r" defTabSz="933602">
              <a:lnSpc>
                <a:spcPct val="100000"/>
              </a:lnSpc>
              <a:spcBef>
                <a:spcPct val="0"/>
              </a:spcBef>
              <a:defRPr sz="1200"/>
            </a:lvl1pPr>
          </a:lstStyle>
          <a:p>
            <a:fld id="{D0CDE25A-1F61-494A-BEE2-63E86F89CAF4}" type="slidenum">
              <a:rPr lang="ja-JP" altLang="en-US"/>
              <a:pPr/>
              <a:t>‹#›</a:t>
            </a:fld>
            <a:endParaRPr lang="en-US" altLang="ja-JP"/>
          </a:p>
        </p:txBody>
      </p:sp>
    </p:spTree>
    <p:extLst>
      <p:ext uri="{BB962C8B-B14F-4D97-AF65-F5344CB8AC3E}">
        <p14:creationId xmlns:p14="http://schemas.microsoft.com/office/powerpoint/2010/main" val="168234619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073" name="Rectangle 2"/>
          <p:cNvSpPr>
            <a:spLocks noGrp="1" noChangeArrowheads="1"/>
          </p:cNvSpPr>
          <p:nvPr>
            <p:ph type="hdr" sz="quarter"/>
          </p:nvPr>
        </p:nvSpPr>
        <p:spPr>
          <a:xfrm>
            <a:off x="0" y="1"/>
            <a:ext cx="2972335" cy="456615"/>
          </a:xfrm>
          <a:prstGeom prst="rect">
            <a:avLst/>
          </a:prstGeom>
          <a:noFill/>
          <a:ln>
            <a:noFill/>
          </a:ln>
          <a:effectLst/>
        </p:spPr>
        <p:txBody>
          <a:bodyPr vert="horz" wrap="square" lIns="93416" tIns="46708" rIns="93416" bIns="46708" numCol="1" anchor="t" anchorCtr="0" compatLnSpc="1">
            <a:prstTxWarp prst="textNoShape">
              <a:avLst/>
            </a:prstTxWarp>
          </a:bodyPr>
          <a:lstStyle>
            <a:lvl1pPr defTabSz="933602">
              <a:lnSpc>
                <a:spcPct val="100000"/>
              </a:lnSpc>
              <a:spcBef>
                <a:spcPct val="0"/>
              </a:spcBef>
              <a:defRPr sz="1200"/>
            </a:lvl1pPr>
          </a:lstStyle>
          <a:p>
            <a:endParaRPr kumimoji="1" lang="ja-JP" altLang="en-US"/>
          </a:p>
        </p:txBody>
      </p:sp>
      <p:sp>
        <p:nvSpPr>
          <p:cNvPr id="1074" name="Rectangle 3"/>
          <p:cNvSpPr>
            <a:spLocks noGrp="1" noChangeArrowheads="1"/>
          </p:cNvSpPr>
          <p:nvPr>
            <p:ph type="dt" idx="1"/>
          </p:nvPr>
        </p:nvSpPr>
        <p:spPr>
          <a:xfrm>
            <a:off x="3885668" y="1"/>
            <a:ext cx="2972334" cy="456615"/>
          </a:xfrm>
          <a:prstGeom prst="rect">
            <a:avLst/>
          </a:prstGeom>
          <a:noFill/>
          <a:ln>
            <a:noFill/>
          </a:ln>
          <a:effectLst/>
        </p:spPr>
        <p:txBody>
          <a:bodyPr vert="horz" wrap="square" lIns="93416" tIns="46708" rIns="93416" bIns="46708" numCol="1" anchor="t" anchorCtr="0" compatLnSpc="1">
            <a:prstTxWarp prst="textNoShape">
              <a:avLst/>
            </a:prstTxWarp>
          </a:bodyPr>
          <a:lstStyle>
            <a:lvl1pPr algn="r" defTabSz="933602">
              <a:lnSpc>
                <a:spcPct val="100000"/>
              </a:lnSpc>
              <a:spcBef>
                <a:spcPct val="0"/>
              </a:spcBef>
              <a:defRPr sz="1200"/>
            </a:lvl1pPr>
          </a:lstStyle>
          <a:p>
            <a:endParaRPr lang="en-US" altLang="ja-JP"/>
          </a:p>
        </p:txBody>
      </p:sp>
      <p:sp>
        <p:nvSpPr>
          <p:cNvPr id="1075" name="Rectangle 4"/>
          <p:cNvSpPr>
            <a:spLocks noGrp="1" noRot="1" noChangeAspect="1" noChangeArrowheads="1" noTextEdit="1"/>
          </p:cNvSpPr>
          <p:nvPr>
            <p:ph type="sldImg" idx="2"/>
          </p:nvPr>
        </p:nvSpPr>
        <p:spPr>
          <a:xfrm>
            <a:off x="953844" y="686421"/>
            <a:ext cx="4951913" cy="3427722"/>
          </a:xfrm>
          <a:prstGeom prst="rect">
            <a:avLst/>
          </a:prstGeom>
          <a:noFill/>
          <a:ln w="9525">
            <a:solidFill>
              <a:srgbClr val="000000"/>
            </a:solidFill>
            <a:miter lim="800000"/>
            <a:headEnd/>
            <a:tailEnd/>
          </a:ln>
          <a:effectLst/>
        </p:spPr>
      </p:sp>
      <p:sp>
        <p:nvSpPr>
          <p:cNvPr id="1076" name="Rectangle 5"/>
          <p:cNvSpPr>
            <a:spLocks noGrp="1" noChangeArrowheads="1"/>
          </p:cNvSpPr>
          <p:nvPr>
            <p:ph type="body" sz="quarter" idx="3"/>
          </p:nvPr>
        </p:nvSpPr>
        <p:spPr>
          <a:xfrm>
            <a:off x="913332" y="4343693"/>
            <a:ext cx="5031336" cy="4113922"/>
          </a:xfrm>
          <a:prstGeom prst="rect">
            <a:avLst/>
          </a:prstGeom>
          <a:noFill/>
          <a:ln>
            <a:noFill/>
          </a:ln>
          <a:effectLst/>
        </p:spPr>
        <p:txBody>
          <a:bodyPr vert="horz" wrap="square" lIns="93416" tIns="46708" rIns="93416" bIns="4670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77" name="Rectangle 6"/>
          <p:cNvSpPr>
            <a:spLocks noGrp="1" noChangeArrowheads="1"/>
          </p:cNvSpPr>
          <p:nvPr>
            <p:ph type="ftr" sz="quarter" idx="4"/>
          </p:nvPr>
        </p:nvSpPr>
        <p:spPr>
          <a:xfrm>
            <a:off x="0" y="8687385"/>
            <a:ext cx="2972335" cy="456615"/>
          </a:xfrm>
          <a:prstGeom prst="rect">
            <a:avLst/>
          </a:prstGeom>
          <a:noFill/>
          <a:ln>
            <a:noFill/>
          </a:ln>
          <a:effectLst/>
        </p:spPr>
        <p:txBody>
          <a:bodyPr vert="horz" wrap="square" lIns="93416" tIns="46708" rIns="93416" bIns="46708" numCol="1" anchor="b" anchorCtr="0" compatLnSpc="1">
            <a:prstTxWarp prst="textNoShape">
              <a:avLst/>
            </a:prstTxWarp>
          </a:bodyPr>
          <a:lstStyle>
            <a:lvl1pPr defTabSz="933602">
              <a:lnSpc>
                <a:spcPct val="100000"/>
              </a:lnSpc>
              <a:spcBef>
                <a:spcPct val="0"/>
              </a:spcBef>
              <a:defRPr sz="1200"/>
            </a:lvl1pPr>
          </a:lstStyle>
          <a:p>
            <a:endParaRPr lang="en-US" altLang="ja-JP"/>
          </a:p>
        </p:txBody>
      </p:sp>
      <p:sp>
        <p:nvSpPr>
          <p:cNvPr id="1078" name="Rectangle 7"/>
          <p:cNvSpPr>
            <a:spLocks noGrp="1" noChangeArrowheads="1"/>
          </p:cNvSpPr>
          <p:nvPr>
            <p:ph type="sldNum" sz="quarter" idx="5"/>
          </p:nvPr>
        </p:nvSpPr>
        <p:spPr>
          <a:xfrm>
            <a:off x="3885668" y="8687385"/>
            <a:ext cx="2972334" cy="456615"/>
          </a:xfrm>
          <a:prstGeom prst="rect">
            <a:avLst/>
          </a:prstGeom>
          <a:noFill/>
          <a:ln>
            <a:noFill/>
          </a:ln>
          <a:effectLst/>
        </p:spPr>
        <p:txBody>
          <a:bodyPr vert="horz" wrap="square" lIns="93416" tIns="46708" rIns="93416" bIns="46708" numCol="1" anchor="b" anchorCtr="0" compatLnSpc="1">
            <a:prstTxWarp prst="textNoShape">
              <a:avLst/>
            </a:prstTxWarp>
          </a:bodyPr>
          <a:lstStyle>
            <a:lvl1pPr algn="r" defTabSz="933602">
              <a:lnSpc>
                <a:spcPct val="100000"/>
              </a:lnSpc>
              <a:spcBef>
                <a:spcPct val="0"/>
              </a:spcBef>
              <a:defRPr sz="1200"/>
            </a:lvl1pPr>
          </a:lstStyle>
          <a:p>
            <a:fld id="{51A9248F-F1FB-4468-B82F-9E2E8BE31230}" type="slidenum">
              <a:rPr lang="ja-JP" altLang="en-US"/>
              <a:pPr/>
              <a:t>‹#›</a:t>
            </a:fld>
            <a:endParaRPr lang="en-US" altLang="ja-JP"/>
          </a:p>
        </p:txBody>
      </p:sp>
    </p:spTree>
    <p:extLst>
      <p:ext uri="{BB962C8B-B14F-4D97-AF65-F5344CB8AC3E}">
        <p14:creationId xmlns:p14="http://schemas.microsoft.com/office/powerpoint/2010/main" val="2959005418"/>
      </p:ext>
    </p:extLst>
  </p:cSld>
  <p:clrMap bg1="lt1" tx1="dk1" bg2="lt2" tx2="dk2" accent1="accent1" accent2="accent2" accent3="accent3" accent4="accent4" accent5="accent5" accent6="accent6" hlink="hlink" folHlink="folHlink"/>
  <p:hf ftr="0" dt="0"/>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5" name="スライド イメージ プレースホルダー 1"/>
          <p:cNvSpPr>
            <a:spLocks noGrp="1" noRot="1" noChangeAspect="1"/>
          </p:cNvSpPr>
          <p:nvPr>
            <p:ph type="sldImg"/>
          </p:nvPr>
        </p:nvSpPr>
        <p:spPr/>
      </p:sp>
      <p:sp>
        <p:nvSpPr>
          <p:cNvPr id="1116" name="ノート プレースホルダー 2"/>
          <p:cNvSpPr>
            <a:spLocks noGrp="1"/>
          </p:cNvSpPr>
          <p:nvPr>
            <p:ph type="body" idx="1"/>
          </p:nvPr>
        </p:nvSpPr>
        <p:spPr/>
        <p:txBody>
          <a:bodyPr/>
          <a:lstStyle/>
          <a:p>
            <a:endParaRPr kumimoji="1" lang="en-US" altLang="ja-JP" sz="900" kern="1200" dirty="0">
              <a:solidFill>
                <a:schemeClr val="tx1"/>
              </a:solidFill>
              <a:effectLst/>
              <a:latin typeface="Arial" charset="0"/>
              <a:ea typeface="ＭＳ Ｐ明朝" pitchFamily="18" charset="-128"/>
              <a:cs typeface="+mn-cs"/>
            </a:endParaRPr>
          </a:p>
        </p:txBody>
      </p:sp>
      <p:sp>
        <p:nvSpPr>
          <p:cNvPr id="1117" name="スライド番号プレースホルダー 3"/>
          <p:cNvSpPr>
            <a:spLocks noGrp="1"/>
          </p:cNvSpPr>
          <p:nvPr>
            <p:ph type="sldNum" sz="quarter" idx="10"/>
          </p:nvPr>
        </p:nvSpPr>
        <p:spPr/>
        <p:txBody>
          <a:bodyPr/>
          <a:lstStyle/>
          <a:p>
            <a:pPr marL="0" marR="0" lvl="0" indent="0" algn="r" defTabSz="933602" rtl="0" eaLnBrk="0" fontAlgn="base" latinLnBrk="0" hangingPunct="0">
              <a:lnSpc>
                <a:spcPct val="100000"/>
              </a:lnSpc>
              <a:spcBef>
                <a:spcPct val="0"/>
              </a:spcBef>
              <a:spcAft>
                <a:spcPct val="0"/>
              </a:spcAft>
              <a:buClrTx/>
              <a:buSzTx/>
              <a:buFontTx/>
              <a:buNone/>
              <a:tabLst/>
              <a:defRPr/>
            </a:pPr>
            <a:fld id="{51A9248F-F1FB-4468-B82F-9E2E8BE31230}" type="slidenum">
              <a:rPr kumimoji="0" lang="ja-JP" altLang="en-US"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33602" rtl="0" eaLnBrk="0" fontAlgn="base" latinLnBrk="0" hangingPunct="0">
                <a:lnSpc>
                  <a:spcPct val="100000"/>
                </a:lnSpc>
                <a:spcBef>
                  <a:spcPct val="0"/>
                </a:spcBef>
                <a:spcAft>
                  <a:spcPct val="0"/>
                </a:spcAft>
                <a:buClrTx/>
                <a:buSzTx/>
                <a:buFontTx/>
                <a:buNone/>
                <a:tabLst/>
                <a:defRPr/>
              </a:pPr>
              <a:t>1</a:t>
            </a:fld>
            <a:endParaRPr kumimoji="0"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118" name="Rectangle 2"/>
          <p:cNvSpPr>
            <a:spLocks noGrp="1" noChangeArrowheads="1"/>
          </p:cNvSpPr>
          <p:nvPr>
            <p:ph type="hdr" sz="quarter"/>
          </p:nvPr>
        </p:nvSpPr>
        <p:spPr>
          <a:xfrm>
            <a:off x="0" y="1"/>
            <a:ext cx="2972335" cy="456615"/>
          </a:xfrm>
          <a:prstGeom prst="rect">
            <a:avLst/>
          </a:prstGeom>
          <a:noFill/>
          <a:ln>
            <a:noFill/>
          </a:ln>
          <a:effectLst/>
        </p:spPr>
        <p:txBody>
          <a:bodyPr vert="horz" wrap="square" lIns="93416" tIns="46708" rIns="93416" bIns="46708" numCol="1" anchor="t" anchorCtr="0" compatLnSpc="1">
            <a:prstTxWarp prst="textNoShape">
              <a:avLst/>
            </a:prstTxWarp>
          </a:bodyPr>
          <a:lstStyle>
            <a:lvl1pPr defTabSz="933602">
              <a:lnSpc>
                <a:spcPct val="100000"/>
              </a:lnSpc>
              <a:spcBef>
                <a:spcPct val="0"/>
              </a:spcBef>
              <a:defRPr sz="1200"/>
            </a:lvl1pPr>
          </a:lstStyle>
          <a:p>
            <a:endParaRPr kumimoji="1" lang="ja-JP" altLang="en-US"/>
          </a:p>
        </p:txBody>
      </p:sp>
    </p:spTree>
    <p:extLst>
      <p:ext uri="{BB962C8B-B14F-4D97-AF65-F5344CB8AC3E}">
        <p14:creationId xmlns:p14="http://schemas.microsoft.com/office/powerpoint/2010/main" val="2508602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5" name="スライド イメージ プレースホルダー 1"/>
          <p:cNvSpPr>
            <a:spLocks noGrp="1" noRot="1" noChangeAspect="1"/>
          </p:cNvSpPr>
          <p:nvPr>
            <p:ph type="sldImg"/>
          </p:nvPr>
        </p:nvSpPr>
        <p:spPr/>
      </p:sp>
      <p:sp>
        <p:nvSpPr>
          <p:cNvPr id="1126" name="ノート プレースホルダー 2"/>
          <p:cNvSpPr>
            <a:spLocks noGrp="1"/>
          </p:cNvSpPr>
          <p:nvPr>
            <p:ph type="body" idx="1"/>
          </p:nvPr>
        </p:nvSpPr>
        <p:spPr/>
        <p:txBody>
          <a:bodyPr/>
          <a:lstStyle/>
          <a:p>
            <a:endParaRPr kumimoji="1" lang="en-US" altLang="ja-JP" sz="900" kern="1200" dirty="0">
              <a:solidFill>
                <a:schemeClr val="tx1"/>
              </a:solidFill>
              <a:effectLst/>
              <a:latin typeface="Arial" charset="0"/>
              <a:ea typeface="ＭＳ Ｐ明朝" pitchFamily="18" charset="-128"/>
              <a:cs typeface="+mn-cs"/>
            </a:endParaRPr>
          </a:p>
        </p:txBody>
      </p:sp>
      <p:sp>
        <p:nvSpPr>
          <p:cNvPr id="1127" name="Rectangle 2"/>
          <p:cNvSpPr>
            <a:spLocks noGrp="1" noChangeArrowheads="1"/>
          </p:cNvSpPr>
          <p:nvPr>
            <p:ph type="hdr" sz="quarter"/>
          </p:nvPr>
        </p:nvSpPr>
        <p:spPr>
          <a:xfrm>
            <a:off x="0" y="1"/>
            <a:ext cx="2972335" cy="456615"/>
          </a:xfrm>
          <a:prstGeom prst="rect">
            <a:avLst/>
          </a:prstGeom>
          <a:noFill/>
          <a:ln>
            <a:noFill/>
          </a:ln>
          <a:effectLst/>
        </p:spPr>
        <p:txBody>
          <a:bodyPr vert="horz" wrap="square" lIns="93416" tIns="46708" rIns="93416" bIns="46708" numCol="1" anchor="t" anchorCtr="0" compatLnSpc="1">
            <a:prstTxWarp prst="textNoShape">
              <a:avLst/>
            </a:prstTxWarp>
          </a:bodyPr>
          <a:lstStyle>
            <a:lvl1pPr defTabSz="933602">
              <a:lnSpc>
                <a:spcPct val="100000"/>
              </a:lnSpc>
              <a:spcBef>
                <a:spcPct val="0"/>
              </a:spcBef>
              <a:defRPr sz="1200"/>
            </a:lvl1pPr>
          </a:lstStyle>
          <a:p>
            <a:endParaRPr kumimoji="1" lang="ja-JP" altLang="en-US"/>
          </a:p>
        </p:txBody>
      </p:sp>
    </p:spTree>
    <p:extLst>
      <p:ext uri="{BB962C8B-B14F-4D97-AF65-F5344CB8AC3E}">
        <p14:creationId xmlns:p14="http://schemas.microsoft.com/office/powerpoint/2010/main" val="2270296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6" name="スライド イメージ プレースホルダー 1"/>
          <p:cNvSpPr>
            <a:spLocks noGrp="1" noRot="1" noChangeAspect="1"/>
          </p:cNvSpPr>
          <p:nvPr>
            <p:ph type="sldImg"/>
          </p:nvPr>
        </p:nvSpPr>
        <p:spPr>
          <a:xfrm>
            <a:off x="980789" y="1242860"/>
            <a:ext cx="4845247" cy="3354698"/>
          </a:xfrm>
        </p:spPr>
      </p:sp>
      <p:sp>
        <p:nvSpPr>
          <p:cNvPr id="1137" name="ノート プレースホルダー 2"/>
          <p:cNvSpPr>
            <a:spLocks noGrp="1"/>
          </p:cNvSpPr>
          <p:nvPr>
            <p:ph type="body" idx="1"/>
          </p:nvPr>
        </p:nvSpPr>
        <p:spPr/>
        <p:txBody>
          <a:bodyPr/>
          <a:lstStyle/>
          <a:p>
            <a:endParaRPr lang="en-US" altLang="ja-JP" sz="900" dirty="0">
              <a:latin typeface="Arial" charset="0"/>
              <a:ea typeface="ＭＳ Ｐ明朝" pitchFamily="18" charset="-128"/>
            </a:endParaRPr>
          </a:p>
        </p:txBody>
      </p:sp>
      <p:sp>
        <p:nvSpPr>
          <p:cNvPr id="1138" name="Rectangle 2"/>
          <p:cNvSpPr>
            <a:spLocks noGrp="1" noChangeArrowheads="1"/>
          </p:cNvSpPr>
          <p:nvPr>
            <p:ph type="hdr" sz="quarter"/>
          </p:nvPr>
        </p:nvSpPr>
        <p:spPr>
          <a:xfrm>
            <a:off x="0" y="1"/>
            <a:ext cx="2972335" cy="456615"/>
          </a:xfrm>
          <a:prstGeom prst="rect">
            <a:avLst/>
          </a:prstGeom>
          <a:noFill/>
          <a:ln>
            <a:noFill/>
          </a:ln>
          <a:effectLst/>
        </p:spPr>
        <p:txBody>
          <a:bodyPr vert="horz" wrap="square" lIns="93416" tIns="46708" rIns="93416" bIns="46708" numCol="1" anchor="t" anchorCtr="0" compatLnSpc="1">
            <a:prstTxWarp prst="textNoShape">
              <a:avLst/>
            </a:prstTxWarp>
          </a:bodyPr>
          <a:lstStyle>
            <a:lvl1pPr defTabSz="933602">
              <a:lnSpc>
                <a:spcPct val="100000"/>
              </a:lnSpc>
              <a:spcBef>
                <a:spcPct val="0"/>
              </a:spcBef>
              <a:defRPr sz="1200"/>
            </a:lvl1pPr>
          </a:lstStyle>
          <a:p>
            <a:endParaRPr kumimoji="1" lang="ja-JP" altLang="en-US"/>
          </a:p>
        </p:txBody>
      </p:sp>
    </p:spTree>
    <p:extLst>
      <p:ext uri="{BB962C8B-B14F-4D97-AF65-F5344CB8AC3E}">
        <p14:creationId xmlns:p14="http://schemas.microsoft.com/office/powerpoint/2010/main" val="2349960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5" name="スライド イメージ プレースホルダー 1"/>
          <p:cNvSpPr>
            <a:spLocks noGrp="1" noRot="1" noChangeAspect="1"/>
          </p:cNvSpPr>
          <p:nvPr>
            <p:ph type="sldImg"/>
          </p:nvPr>
        </p:nvSpPr>
        <p:spPr/>
      </p:sp>
      <p:sp>
        <p:nvSpPr>
          <p:cNvPr id="1146" name="ノート プレースホルダー 2"/>
          <p:cNvSpPr>
            <a:spLocks noGrp="1"/>
          </p:cNvSpPr>
          <p:nvPr>
            <p:ph type="body" idx="1"/>
          </p:nvPr>
        </p:nvSpPr>
        <p:spPr/>
        <p:txBody>
          <a:bodyPr/>
          <a:lstStyle/>
          <a:p>
            <a:endParaRPr kumimoji="1" lang="en-US" altLang="ja-JP" sz="900" kern="1200">
              <a:solidFill>
                <a:schemeClr val="tx1"/>
              </a:solidFill>
              <a:effectLst/>
              <a:latin typeface="Arial" charset="0"/>
              <a:ea typeface="ＭＳ Ｐ明朝" pitchFamily="18" charset="-128"/>
              <a:cs typeface="+mn-cs"/>
            </a:endParaRPr>
          </a:p>
        </p:txBody>
      </p:sp>
      <p:sp>
        <p:nvSpPr>
          <p:cNvPr id="1147" name="スライド番号プレースホルダー 3"/>
          <p:cNvSpPr>
            <a:spLocks noGrp="1"/>
          </p:cNvSpPr>
          <p:nvPr>
            <p:ph type="sldNum" sz="quarter" idx="10"/>
          </p:nvPr>
        </p:nvSpPr>
        <p:spPr/>
        <p:txBody>
          <a:bodyPr/>
          <a:lstStyle/>
          <a:p>
            <a:pPr marL="0" marR="0" lvl="0" indent="0" algn="r" defTabSz="933602" rtl="0" eaLnBrk="0" fontAlgn="base" latinLnBrk="0" hangingPunct="0">
              <a:lnSpc>
                <a:spcPct val="100000"/>
              </a:lnSpc>
              <a:spcBef>
                <a:spcPct val="0"/>
              </a:spcBef>
              <a:spcAft>
                <a:spcPct val="0"/>
              </a:spcAft>
              <a:buClrTx/>
              <a:buSzTx/>
              <a:buFontTx/>
              <a:buNone/>
              <a:tabLst/>
              <a:defRPr/>
            </a:pPr>
            <a:fld id="{51A9248F-F1FB-4468-B82F-9E2E8BE31230}" type="slidenum">
              <a:rPr kumimoji="0" lang="ja-JP" altLang="en-US"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33602" rtl="0" eaLnBrk="0" fontAlgn="base" latinLnBrk="0" hangingPunct="0">
                <a:lnSpc>
                  <a:spcPct val="100000"/>
                </a:lnSpc>
                <a:spcBef>
                  <a:spcPct val="0"/>
                </a:spcBef>
                <a:spcAft>
                  <a:spcPct val="0"/>
                </a:spcAft>
                <a:buClrTx/>
                <a:buSzTx/>
                <a:buFontTx/>
                <a:buNone/>
                <a:tabLst/>
                <a:defRPr/>
              </a:pPr>
              <a:t>4</a:t>
            </a:fld>
            <a:endParaRPr kumimoji="0"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148" name="Rectangle 2"/>
          <p:cNvSpPr>
            <a:spLocks noGrp="1" noChangeArrowheads="1"/>
          </p:cNvSpPr>
          <p:nvPr>
            <p:ph type="hdr" sz="quarter"/>
          </p:nvPr>
        </p:nvSpPr>
        <p:spPr>
          <a:xfrm>
            <a:off x="0" y="1"/>
            <a:ext cx="2972335" cy="456615"/>
          </a:xfrm>
          <a:prstGeom prst="rect">
            <a:avLst/>
          </a:prstGeom>
          <a:noFill/>
          <a:ln>
            <a:noFill/>
          </a:ln>
          <a:effectLst/>
        </p:spPr>
        <p:txBody>
          <a:bodyPr vert="horz" wrap="square" lIns="93416" tIns="46708" rIns="93416" bIns="46708" numCol="1" anchor="t" anchorCtr="0" compatLnSpc="1">
            <a:prstTxWarp prst="textNoShape">
              <a:avLst/>
            </a:prstTxWarp>
          </a:bodyPr>
          <a:lstStyle>
            <a:lvl1pPr defTabSz="933602">
              <a:lnSpc>
                <a:spcPct val="100000"/>
              </a:lnSpc>
              <a:spcBef>
                <a:spcPct val="0"/>
              </a:spcBef>
              <a:defRPr sz="1200"/>
            </a:lvl1pPr>
          </a:lstStyle>
          <a:p>
            <a:endParaRPr kumimoji="1" lang="ja-JP" altLang="en-US"/>
          </a:p>
        </p:txBody>
      </p:sp>
    </p:spTree>
    <p:extLst>
      <p:ext uri="{BB962C8B-B14F-4D97-AF65-F5344CB8AC3E}">
        <p14:creationId xmlns:p14="http://schemas.microsoft.com/office/powerpoint/2010/main" val="3526811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3" name="スライド イメージ プレースホルダー 1"/>
          <p:cNvSpPr>
            <a:spLocks noGrp="1" noRot="1" noChangeAspect="1"/>
          </p:cNvSpPr>
          <p:nvPr>
            <p:ph type="sldImg"/>
          </p:nvPr>
        </p:nvSpPr>
        <p:spPr/>
      </p:sp>
      <p:sp>
        <p:nvSpPr>
          <p:cNvPr id="1174" name="ノート プレースホルダー 2"/>
          <p:cNvSpPr>
            <a:spLocks noGrp="1"/>
          </p:cNvSpPr>
          <p:nvPr>
            <p:ph type="body" idx="1"/>
          </p:nvPr>
        </p:nvSpPr>
        <p:spPr/>
        <p:txBody>
          <a:bodyPr/>
          <a:lstStyle/>
          <a:p>
            <a:endParaRPr kumimoji="1" lang="en-US" altLang="ja-JP" sz="900" kern="1200" dirty="0">
              <a:solidFill>
                <a:schemeClr val="tx1"/>
              </a:solidFill>
              <a:effectLst/>
              <a:latin typeface="Arial" charset="0"/>
              <a:ea typeface="ＭＳ Ｐ明朝" pitchFamily="18" charset="-128"/>
              <a:cs typeface="+mn-cs"/>
            </a:endParaRPr>
          </a:p>
        </p:txBody>
      </p:sp>
      <p:sp>
        <p:nvSpPr>
          <p:cNvPr id="1175" name="Rectangle 2"/>
          <p:cNvSpPr>
            <a:spLocks noGrp="1" noChangeArrowheads="1"/>
          </p:cNvSpPr>
          <p:nvPr>
            <p:ph type="hdr" sz="quarter"/>
          </p:nvPr>
        </p:nvSpPr>
        <p:spPr>
          <a:xfrm>
            <a:off x="0" y="1"/>
            <a:ext cx="2972335" cy="456615"/>
          </a:xfrm>
          <a:prstGeom prst="rect">
            <a:avLst/>
          </a:prstGeom>
          <a:noFill/>
          <a:ln>
            <a:noFill/>
          </a:ln>
          <a:effectLst/>
        </p:spPr>
        <p:txBody>
          <a:bodyPr vert="horz" wrap="square" lIns="93416" tIns="46708" rIns="93416" bIns="46708" numCol="1" anchor="t" anchorCtr="0" compatLnSpc="1">
            <a:prstTxWarp prst="textNoShape">
              <a:avLst/>
            </a:prstTxWarp>
          </a:bodyPr>
          <a:lstStyle>
            <a:lvl1pPr defTabSz="933602">
              <a:lnSpc>
                <a:spcPct val="100000"/>
              </a:lnSpc>
              <a:spcBef>
                <a:spcPct val="0"/>
              </a:spcBef>
              <a:defRPr sz="1200"/>
            </a:lvl1pPr>
          </a:lstStyle>
          <a:p>
            <a:endParaRPr kumimoji="1" lang="ja-JP" altLang="en-US"/>
          </a:p>
        </p:txBody>
      </p:sp>
    </p:spTree>
    <p:extLst>
      <p:ext uri="{BB962C8B-B14F-4D97-AF65-F5344CB8AC3E}">
        <p14:creationId xmlns:p14="http://schemas.microsoft.com/office/powerpoint/2010/main" val="2409648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11" name="スライド イメージ プレースホルダー 1"/>
          <p:cNvSpPr>
            <a:spLocks noGrp="1" noRot="1" noChangeAspect="1"/>
          </p:cNvSpPr>
          <p:nvPr>
            <p:ph type="sldImg"/>
          </p:nvPr>
        </p:nvSpPr>
        <p:spPr/>
      </p:sp>
      <p:sp>
        <p:nvSpPr>
          <p:cNvPr id="1212" name="ノート プレースホルダー 2"/>
          <p:cNvSpPr>
            <a:spLocks noGrp="1"/>
          </p:cNvSpPr>
          <p:nvPr>
            <p:ph type="body" idx="1"/>
          </p:nvPr>
        </p:nvSpPr>
        <p:spPr/>
        <p:txBody>
          <a:bodyPr/>
          <a:lstStyle/>
          <a:p>
            <a:r>
              <a:rPr kumimoji="1" lang="ja-JP" altLang="en-US" dirty="0" smtClean="0"/>
              <a:t>システムへのログインを説明する</a:t>
            </a:r>
          </a:p>
          <a:p>
            <a:endParaRPr kumimoji="1" lang="ja-JP" altLang="en-US" dirty="0" smtClean="0"/>
          </a:p>
          <a:p>
            <a:r>
              <a:rPr kumimoji="1" lang="ja-JP" altLang="en-US" dirty="0" smtClean="0"/>
              <a:t>＜ポイント＞</a:t>
            </a:r>
          </a:p>
          <a:p>
            <a:r>
              <a:rPr kumimoji="1" lang="ja-JP" altLang="en-US" dirty="0" smtClean="0"/>
              <a:t>・ログインすると二要素認証画面が表示される</a:t>
            </a:r>
          </a:p>
          <a:p>
            <a:r>
              <a:rPr kumimoji="1" lang="ja-JP" altLang="en-US" dirty="0" smtClean="0"/>
              <a:t>・利用者</a:t>
            </a:r>
            <a:r>
              <a:rPr kumimoji="1" lang="en-US" altLang="ja-JP" dirty="0" smtClean="0"/>
              <a:t>ID</a:t>
            </a:r>
            <a:r>
              <a:rPr kumimoji="1" lang="ja-JP" altLang="en-US" dirty="0" smtClean="0"/>
              <a:t>と二要素認証のための認証コードを入力する</a:t>
            </a:r>
          </a:p>
          <a:p>
            <a:r>
              <a:rPr kumimoji="1" lang="ja-JP" altLang="en-US" dirty="0" smtClean="0"/>
              <a:t>・認証コードが事前に指定したメール等に届くので、二要素認証画面に入力する</a:t>
            </a:r>
          </a:p>
          <a:p>
            <a:r>
              <a:rPr kumimoji="1" lang="ja-JP" altLang="en-US" dirty="0" smtClean="0"/>
              <a:t>・初回ログイン時はパスワード変更通知画面でパスワード変更をすると、ホーム画面が表示される</a:t>
            </a:r>
          </a:p>
          <a:p>
            <a:r>
              <a:rPr kumimoji="1" lang="ja-JP" altLang="en-US" dirty="0" smtClean="0"/>
              <a:t>・パスワードを忘れた場合、ログイン画面の</a:t>
            </a:r>
            <a:r>
              <a:rPr kumimoji="1" lang="en-US" altLang="ja-JP" dirty="0" smtClean="0"/>
              <a:t>[</a:t>
            </a:r>
            <a:r>
              <a:rPr kumimoji="1" lang="ja-JP" altLang="en-US" dirty="0" smtClean="0"/>
              <a:t>パスワードをお忘れの方はこちら］のリンクから、パスワードを初期化する</a:t>
            </a:r>
          </a:p>
          <a:p>
            <a:endParaRPr kumimoji="1" lang="ja-JP" altLang="en-US" dirty="0" smtClean="0"/>
          </a:p>
          <a:p>
            <a:r>
              <a:rPr kumimoji="1" lang="ja-JP" altLang="en-US" dirty="0" smtClean="0"/>
              <a:t>＜運用における注意点＞</a:t>
            </a:r>
          </a:p>
          <a:p>
            <a:r>
              <a:rPr kumimoji="1" lang="ja-JP" altLang="en-US" dirty="0" smtClean="0"/>
              <a:t>・システムにログインするには、管轄の県・政令指定都市又は保健所に申請し、</a:t>
            </a:r>
          </a:p>
          <a:p>
            <a:r>
              <a:rPr kumimoji="1" lang="ja-JP" altLang="en-US" dirty="0" smtClean="0"/>
              <a:t>事前に利用者</a:t>
            </a:r>
            <a:r>
              <a:rPr kumimoji="1" lang="en-US" altLang="ja-JP" dirty="0" smtClean="0"/>
              <a:t>ID</a:t>
            </a:r>
            <a:r>
              <a:rPr kumimoji="1" lang="ja-JP" altLang="en-US" dirty="0" err="1" smtClean="0"/>
              <a:t>、</a:t>
            </a:r>
            <a:r>
              <a:rPr kumimoji="1" lang="ja-JP" altLang="en-US" dirty="0" smtClean="0"/>
              <a:t>初期パスワードの発行を受ける</a:t>
            </a:r>
          </a:p>
          <a:p>
            <a:endParaRPr kumimoji="1" lang="ja-JP" altLang="en-US" dirty="0"/>
          </a:p>
        </p:txBody>
      </p:sp>
      <p:sp>
        <p:nvSpPr>
          <p:cNvPr id="1213"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C4037A-B536-44D6-B5B0-1AAC451E913D}" type="slidenum">
              <a:rPr kumimoji="1" lang="ja-JP" altLang="en-US" sz="12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214" name="Rectangle 2"/>
          <p:cNvSpPr>
            <a:spLocks noGrp="1" noChangeArrowheads="1"/>
          </p:cNvSpPr>
          <p:nvPr>
            <p:ph type="hdr" sz="quarter"/>
          </p:nvPr>
        </p:nvSpPr>
        <p:spPr>
          <a:xfrm>
            <a:off x="0" y="1"/>
            <a:ext cx="2972335" cy="456615"/>
          </a:xfrm>
          <a:prstGeom prst="rect">
            <a:avLst/>
          </a:prstGeom>
          <a:noFill/>
          <a:ln>
            <a:noFill/>
          </a:ln>
          <a:effectLst/>
        </p:spPr>
        <p:txBody>
          <a:bodyPr vert="horz" wrap="square" lIns="93416" tIns="46708" rIns="93416" bIns="46708" numCol="1" anchor="t" anchorCtr="0" compatLnSpc="1">
            <a:prstTxWarp prst="textNoShape">
              <a:avLst/>
            </a:prstTxWarp>
          </a:bodyPr>
          <a:lstStyle>
            <a:lvl1pPr defTabSz="933602">
              <a:lnSpc>
                <a:spcPct val="100000"/>
              </a:lnSpc>
              <a:spcBef>
                <a:spcPct val="0"/>
              </a:spcBef>
              <a:defRPr sz="1200"/>
            </a:lvl1pPr>
          </a:lstStyle>
          <a:p>
            <a:endParaRPr kumimoji="1" lang="ja-JP" altLang="en-US"/>
          </a:p>
        </p:txBody>
      </p:sp>
    </p:spTree>
    <p:extLst>
      <p:ext uri="{BB962C8B-B14F-4D97-AF65-F5344CB8AC3E}">
        <p14:creationId xmlns:p14="http://schemas.microsoft.com/office/powerpoint/2010/main" val="419203000"/>
      </p:ext>
    </p:extLst>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5.xml.rels><?xml version="1.0" encoding="UTF-8"?><Relationships xmlns="http://schemas.openxmlformats.org/package/2006/relationships"><Relationship Id="rId1" Type="http://schemas.openxmlformats.org/officeDocument/2006/relationships/image" Target="../media/image1.emf" /><Relationship Id="rId2" Type="http://schemas.openxmlformats.org/officeDocument/2006/relationships/slideMaster" Target="../slideMasters/slideMaster4.xml"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1" name="タイトル 1"/>
          <p:cNvSpPr>
            <a:spLocks noGrp="1"/>
          </p:cNvSpPr>
          <p:nvPr>
            <p:ph type="title"/>
          </p:nvPr>
        </p:nvSpPr>
        <p:spPr/>
        <p:txBody>
          <a:bodyPr/>
          <a:lstStyle/>
          <a:p>
            <a:r>
              <a:rPr kumimoji="1" lang="ja-JP" altLang="en-US"/>
              <a:t>マスター タイトルの書式設定</a:t>
            </a:r>
          </a:p>
        </p:txBody>
      </p:sp>
      <p:sp>
        <p:nvSpPr>
          <p:cNvPr id="1032"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3" name="日付プレースホルダー 3"/>
          <p:cNvSpPr>
            <a:spLocks noGrp="1"/>
          </p:cNvSpPr>
          <p:nvPr>
            <p:ph type="dt" sz="half" idx="10"/>
          </p:nvPr>
        </p:nvSpPr>
        <p:spPr/>
        <p:txBody>
          <a:bodyPr/>
          <a:lstStyle/>
          <a:p>
            <a:fld id="{96DD1811-D37A-4F0E-9658-7DB867F72FF7}" type="datetime1">
              <a:rPr kumimoji="1" lang="ja-JP" altLang="en-US" smtClean="0"/>
              <a:t>2022/8/9</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98D5D5BF-2E7C-49F8-974A-470AFCAB753F}" type="slidenum">
              <a:rPr kumimoji="1" lang="ja-JP" altLang="en-US" smtClean="0"/>
              <a:t>‹#›</a:t>
            </a:fld>
            <a:endParaRPr kumimoji="1" lang="ja-JP" altLang="en-US" dirty="0"/>
          </a:p>
        </p:txBody>
      </p:sp>
    </p:spTree>
    <p:extLst>
      <p:ext uri="{BB962C8B-B14F-4D97-AF65-F5344CB8AC3E}">
        <p14:creationId xmlns:p14="http://schemas.microsoft.com/office/powerpoint/2010/main" val="67358201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43" name="タイトル 1"/>
          <p:cNvSpPr>
            <a:spLocks noGrp="1"/>
          </p:cNvSpPr>
          <p:nvPr>
            <p:ph type="title"/>
          </p:nvPr>
        </p:nvSpPr>
        <p:spPr/>
        <p:txBody>
          <a:bodyPr/>
          <a:lstStyle/>
          <a:p>
            <a:r>
              <a:rPr kumimoji="1" lang="ja-JP" altLang="en-US"/>
              <a:t>マスター タイトルの書式設定</a:t>
            </a:r>
          </a:p>
        </p:txBody>
      </p:sp>
      <p:sp>
        <p:nvSpPr>
          <p:cNvPr id="1044"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45" name="日付プレースホルダー 6"/>
          <p:cNvSpPr>
            <a:spLocks noGrp="1"/>
          </p:cNvSpPr>
          <p:nvPr>
            <p:ph type="dt" sz="half" idx="10"/>
          </p:nvPr>
        </p:nvSpPr>
        <p:spPr/>
        <p:txBody>
          <a:bodyPr/>
          <a:lstStyle/>
          <a:p>
            <a:fld id="{FBC2D0E9-09D2-41BE-8BEA-B4DC67604C6F}" type="datetime1">
              <a:rPr kumimoji="1" lang="ja-JP" altLang="en-US" smtClean="0"/>
              <a:t>2022/8/9</a:t>
            </a:fld>
            <a:endParaRPr kumimoji="1" lang="ja-JP" altLang="en-US"/>
          </a:p>
        </p:txBody>
      </p:sp>
      <p:sp>
        <p:nvSpPr>
          <p:cNvPr id="1046" name="フッター プレースホルダー 7"/>
          <p:cNvSpPr>
            <a:spLocks noGrp="1"/>
          </p:cNvSpPr>
          <p:nvPr>
            <p:ph type="ftr" sz="quarter" idx="11"/>
          </p:nvPr>
        </p:nvSpPr>
        <p:spPr/>
        <p:txBody>
          <a:bodyPr/>
          <a:lstStyle/>
          <a:p>
            <a:endParaRPr kumimoji="1" lang="ja-JP" altLang="en-US"/>
          </a:p>
        </p:txBody>
      </p:sp>
      <p:sp>
        <p:nvSpPr>
          <p:cNvPr id="1047" name="スライド番号プレースホルダー 8"/>
          <p:cNvSpPr>
            <a:spLocks noGrp="1"/>
          </p:cNvSpPr>
          <p:nvPr>
            <p:ph type="sldNum" sz="quarter" idx="12"/>
          </p:nvPr>
        </p:nvSpPr>
        <p:spPr/>
        <p:txBody>
          <a:body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60897345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55" name="タイトル 1"/>
          <p:cNvSpPr>
            <a:spLocks noGrp="1"/>
          </p:cNvSpPr>
          <p:nvPr>
            <p:ph type="ctrTitle"/>
          </p:nvPr>
        </p:nvSpPr>
        <p:spPr>
          <a:xfrm>
            <a:off x="1238250" y="1122363"/>
            <a:ext cx="7429500" cy="2387600"/>
          </a:xfrm>
        </p:spPr>
        <p:txBody>
          <a:bodyPr anchor="b"/>
          <a:lstStyle>
            <a:lvl1pPr algn="ctr">
              <a:defRPr sz="4873"/>
            </a:lvl1pPr>
          </a:lstStyle>
          <a:p>
            <a:r>
              <a:rPr kumimoji="1" lang="ja-JP" altLang="en-US" smtClean="0"/>
              <a:t>マスター タイトルの書式設定</a:t>
            </a:r>
            <a:endParaRPr kumimoji="1" lang="ja-JP" altLang="en-US"/>
          </a:p>
        </p:txBody>
      </p:sp>
      <p:sp>
        <p:nvSpPr>
          <p:cNvPr id="1056" name="サブタイトル 2"/>
          <p:cNvSpPr>
            <a:spLocks noGrp="1"/>
          </p:cNvSpPr>
          <p:nvPr>
            <p:ph type="subTitle" idx="1"/>
          </p:nvPr>
        </p:nvSpPr>
        <p:spPr>
          <a:xfrm>
            <a:off x="1238250" y="3602038"/>
            <a:ext cx="7429500" cy="1655762"/>
          </a:xfrm>
        </p:spPr>
        <p:txBody>
          <a:bodyPr/>
          <a:lstStyle>
            <a:lvl1pPr marL="0" indent="0" algn="ctr">
              <a:buNone/>
              <a:defRPr sz="1949"/>
            </a:lvl1pPr>
            <a:lvl2pPr marL="371292" indent="0" algn="ctr">
              <a:buNone/>
              <a:defRPr sz="1624"/>
            </a:lvl2pPr>
            <a:lvl3pPr marL="742584" indent="0" algn="ctr">
              <a:buNone/>
              <a:defRPr sz="1462"/>
            </a:lvl3pPr>
            <a:lvl4pPr marL="1113876" indent="0" algn="ctr">
              <a:buNone/>
              <a:defRPr sz="1299"/>
            </a:lvl4pPr>
            <a:lvl5pPr marL="1485168" indent="0" algn="ctr">
              <a:buNone/>
              <a:defRPr sz="1299"/>
            </a:lvl5pPr>
            <a:lvl6pPr marL="1856461" indent="0" algn="ctr">
              <a:buNone/>
              <a:defRPr sz="1299"/>
            </a:lvl6pPr>
            <a:lvl7pPr marL="2227753" indent="0" algn="ctr">
              <a:buNone/>
              <a:defRPr sz="1299"/>
            </a:lvl7pPr>
            <a:lvl8pPr marL="2599045" indent="0" algn="ctr">
              <a:buNone/>
              <a:defRPr sz="1299"/>
            </a:lvl8pPr>
            <a:lvl9pPr marL="2970337" indent="0" algn="ctr">
              <a:buNone/>
              <a:defRPr sz="1299"/>
            </a:lvl9pPr>
          </a:lstStyle>
          <a:p>
            <a:r>
              <a:rPr kumimoji="1" lang="ja-JP" altLang="en-US" smtClean="0"/>
              <a:t>マスター サブタイトルの書式設定</a:t>
            </a:r>
            <a:endParaRPr kumimoji="1" lang="ja-JP" altLang="en-US"/>
          </a:p>
        </p:txBody>
      </p:sp>
      <p:sp>
        <p:nvSpPr>
          <p:cNvPr id="1057" name="日付プレースホルダー 3"/>
          <p:cNvSpPr>
            <a:spLocks noGrp="1"/>
          </p:cNvSpPr>
          <p:nvPr>
            <p:ph type="dt" sz="half" idx="10"/>
          </p:nvPr>
        </p:nvSpPr>
        <p:spPr/>
        <p:txBody>
          <a:bodyPr/>
          <a:lstStyle/>
          <a:p>
            <a:fld id="{B4DB6AF1-DDE4-4AE9-912A-D6D16A14992E}" type="datetime1">
              <a:rPr kumimoji="1" lang="ja-JP" altLang="en-US" smtClean="0"/>
              <a:t>2022/8/9</a:t>
            </a:fld>
            <a:endParaRPr kumimoji="1" lang="ja-JP" altLang="en-US"/>
          </a:p>
        </p:txBody>
      </p:sp>
      <p:sp>
        <p:nvSpPr>
          <p:cNvPr id="1058" name="フッター プレースホルダー 4"/>
          <p:cNvSpPr>
            <a:spLocks noGrp="1"/>
          </p:cNvSpPr>
          <p:nvPr>
            <p:ph type="ftr" sz="quarter" idx="11"/>
          </p:nvPr>
        </p:nvSpPr>
        <p:spPr/>
        <p:txBody>
          <a:bodyPr/>
          <a:lstStyle/>
          <a:p>
            <a:endParaRPr kumimoji="1" lang="ja-JP" altLang="en-US"/>
          </a:p>
        </p:txBody>
      </p:sp>
      <p:sp>
        <p:nvSpPr>
          <p:cNvPr id="1059" name="スライド番号プレースホルダー 5"/>
          <p:cNvSpPr>
            <a:spLocks noGrp="1"/>
          </p:cNvSpPr>
          <p:nvPr>
            <p:ph type="sldNum" sz="quarter" idx="12"/>
          </p:nvPr>
        </p:nvSpPr>
        <p:spPr/>
        <p:txBody>
          <a:body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361680770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61"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62"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3" name="日付プレースホルダー 3"/>
          <p:cNvSpPr>
            <a:spLocks noGrp="1"/>
          </p:cNvSpPr>
          <p:nvPr>
            <p:ph type="dt" sz="half" idx="10"/>
          </p:nvPr>
        </p:nvSpPr>
        <p:spPr/>
        <p:txBody>
          <a:bodyPr/>
          <a:lstStyle/>
          <a:p>
            <a:fld id="{EBDE4463-E05B-4F31-AC24-C5AC5AB95E0A}" type="datetime1">
              <a:rPr kumimoji="1" lang="ja-JP" altLang="en-US" smtClean="0"/>
              <a:t>2022/8/9</a:t>
            </a:fld>
            <a:endParaRPr kumimoji="1" lang="ja-JP" altLang="en-US"/>
          </a:p>
        </p:txBody>
      </p:sp>
      <p:sp>
        <p:nvSpPr>
          <p:cNvPr id="1064" name="フッター プレースホルダー 4"/>
          <p:cNvSpPr>
            <a:spLocks noGrp="1"/>
          </p:cNvSpPr>
          <p:nvPr>
            <p:ph type="ftr" sz="quarter" idx="11"/>
          </p:nvPr>
        </p:nvSpPr>
        <p:spPr/>
        <p:txBody>
          <a:bodyPr/>
          <a:lstStyle/>
          <a:p>
            <a:endParaRPr kumimoji="1" lang="ja-JP" altLang="en-US"/>
          </a:p>
        </p:txBody>
      </p:sp>
      <p:sp>
        <p:nvSpPr>
          <p:cNvPr id="1065" name="スライド番号プレースホルダー 5"/>
          <p:cNvSpPr>
            <a:spLocks noGrp="1"/>
          </p:cNvSpPr>
          <p:nvPr>
            <p:ph type="sldNum" sz="quarter" idx="12"/>
          </p:nvPr>
        </p:nvSpPr>
        <p:spPr/>
        <p:txBody>
          <a:body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3358889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3">
    <p:spTree>
      <p:nvGrpSpPr>
        <p:cNvPr id="0" name=""/>
        <p:cNvGrpSpPr/>
        <p:nvPr/>
      </p:nvGrpSpPr>
      <p:grpSpPr>
        <a:xfrm>
          <a:off x="0" y="0"/>
          <a:ext cx="0" cy="0"/>
          <a:chOff x="0" y="0"/>
          <a:chExt cx="0" cy="0"/>
        </a:xfrm>
      </p:grpSpPr>
      <p:pic>
        <p:nvPicPr>
          <p:cNvPr id="1068" name="図 7"/>
          <p:cNvPicPr>
            <a:picLocks noChangeAspect="1"/>
          </p:cNvPicPr>
          <p:nvPr userDrawn="1"/>
        </p:nvPicPr>
        <p:blipFill>
          <a:blip r:embed="rId1"/>
          <a:stretch>
            <a:fillRect/>
          </a:stretch>
        </p:blipFill>
        <p:spPr>
          <a:xfrm>
            <a:off x="0" y="0"/>
            <a:ext cx="9906000" cy="780440"/>
          </a:xfrm>
          <a:prstGeom prst="rect">
            <a:avLst/>
          </a:prstGeom>
        </p:spPr>
      </p:pic>
      <p:sp>
        <p:nvSpPr>
          <p:cNvPr id="1069" name="Rectangle 3"/>
          <p:cNvSpPr>
            <a:spLocks noGrp="1" noChangeArrowheads="1"/>
          </p:cNvSpPr>
          <p:nvPr>
            <p:ph type="title"/>
          </p:nvPr>
        </p:nvSpPr>
        <p:spPr>
          <a:xfrm>
            <a:off x="0" y="1"/>
            <a:ext cx="9293280" cy="749165"/>
          </a:xfrm>
          <a:prstGeom prst="rect">
            <a:avLst/>
          </a:prstGeom>
          <a:noFill/>
        </p:spPr>
        <p:txBody>
          <a:bodyPr wrap="square" lIns="468000" tIns="107980" rIns="431919" bIns="108000" rtlCol="0" anchor="b" anchorCtr="0">
            <a:noAutofit/>
          </a:bodyPr>
          <a:lstStyle>
            <a:lvl1pPr>
              <a:defRPr lang="ja-JP" altLang="en-US" sz="1949" b="1" dirty="0" smtClean="0">
                <a:latin typeface="+mn-lt"/>
                <a:ea typeface="+mj-ea"/>
              </a:defRPr>
            </a:lvl1pPr>
          </a:lstStyle>
          <a:p>
            <a:pPr lvl="0"/>
            <a:r>
              <a:rPr lang="ja-JP" altLang="en-US" dirty="0"/>
              <a:t>マスター タイトルの書式設定</a:t>
            </a:r>
          </a:p>
        </p:txBody>
      </p:sp>
      <p:sp>
        <p:nvSpPr>
          <p:cNvPr id="1070" name="コンテンツ プレースホルダー 2"/>
          <p:cNvSpPr>
            <a:spLocks noGrp="1"/>
          </p:cNvSpPr>
          <p:nvPr>
            <p:ph idx="1"/>
          </p:nvPr>
        </p:nvSpPr>
        <p:spPr>
          <a:xfrm>
            <a:off x="389532" y="944563"/>
            <a:ext cx="9135964" cy="5486338"/>
          </a:xfrm>
          <a:prstGeom prst="rect">
            <a:avLst/>
          </a:prstGeom>
        </p:spPr>
        <p:txBody>
          <a:bodyPr lIns="0" rIns="0"/>
          <a:lstStyle>
            <a:lvl1pPr marL="0" indent="0">
              <a:lnSpc>
                <a:spcPct val="100000"/>
              </a:lnSpc>
              <a:spcBef>
                <a:spcPts val="975"/>
              </a:spcBef>
              <a:spcAft>
                <a:spcPts val="609"/>
              </a:spcAft>
              <a:buFontTx/>
              <a:buNone/>
              <a:defRPr sz="2111">
                <a:latin typeface="+mn-lt"/>
                <a:ea typeface="+mn-ea"/>
              </a:defRPr>
            </a:lvl1pPr>
            <a:lvl2pPr marL="457537" indent="0">
              <a:lnSpc>
                <a:spcPct val="100000"/>
              </a:lnSpc>
              <a:spcBef>
                <a:spcPts val="244"/>
              </a:spcBef>
              <a:spcAft>
                <a:spcPts val="244"/>
              </a:spcAft>
              <a:buFontTx/>
              <a:buNone/>
              <a:defRPr sz="1949">
                <a:latin typeface="+mn-lt"/>
                <a:ea typeface="+mn-ea"/>
              </a:defRPr>
            </a:lvl2pPr>
            <a:lvl3pPr marL="983778" indent="0">
              <a:lnSpc>
                <a:spcPct val="100000"/>
              </a:lnSpc>
              <a:spcBef>
                <a:spcPts val="244"/>
              </a:spcBef>
              <a:spcAft>
                <a:spcPts val="244"/>
              </a:spcAft>
              <a:buFontTx/>
              <a:buNone/>
              <a:defRPr>
                <a:latin typeface="+mn-lt"/>
                <a:ea typeface="+mn-ea"/>
              </a:defRPr>
            </a:lvl3pPr>
            <a:lvl4pPr marL="1030189" indent="0">
              <a:buNone/>
              <a:defRPr/>
            </a:lvl4pPr>
            <a:lvl5pPr marL="1322545" indent="0">
              <a:buNone/>
              <a:defRPr/>
            </a:lvl5pPr>
            <a:lvl6pPr marL="1392345" indent="0">
              <a:buNone/>
              <a:defRPr/>
            </a:lvl6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1071" name="スライド番号プレースホルダー 2"/>
          <p:cNvSpPr txBox="1"/>
          <p:nvPr userDrawn="1"/>
        </p:nvSpPr>
        <p:spPr>
          <a:xfrm>
            <a:off x="9456152" y="6430903"/>
            <a:ext cx="338797" cy="365125"/>
          </a:xfrm>
          <a:prstGeom prst="rect">
            <a:avLst/>
          </a:prstGeom>
          <a:noFill/>
          <a:ln>
            <a:noFill/>
          </a:ln>
        </p:spPr>
        <p:txBody>
          <a:bodyPr lIns="0" tIns="0" rIns="0" bIns="0" anchor="ctr"/>
          <a:lstStyle>
            <a:defPPr>
              <a:defRPr lang="ja-JP"/>
            </a:defPPr>
            <a:lvl1pPr marL="0" algn="r" defTabSz="914228" rtl="0" eaLnBrk="1" latinLnBrk="0" hangingPunct="1">
              <a:defRPr kumimoji="0" lang="ja-JP" altLang="en-US" sz="1100" kern="1200" smtClean="0">
                <a:solidFill>
                  <a:srgbClr val="000000"/>
                </a:solidFill>
                <a:latin typeface="+mj-lt"/>
                <a:ea typeface="Meiryo UI"/>
                <a:cs typeface="Segoe UI" pitchFamily="34" charset="0"/>
              </a:defRPr>
            </a:lvl1pPr>
            <a:lvl2pPr marL="457114" algn="l" defTabSz="914228" rtl="0" eaLnBrk="1" latinLnBrk="0" hangingPunct="1">
              <a:defRPr kumimoji="1" sz="1800" kern="1200">
                <a:solidFill>
                  <a:schemeClr val="tx1"/>
                </a:solidFill>
                <a:latin typeface="+mn-lt"/>
                <a:ea typeface="+mn-ea"/>
                <a:cs typeface="+mn-cs"/>
              </a:defRPr>
            </a:lvl2pPr>
            <a:lvl3pPr marL="914228" algn="l" defTabSz="914228" rtl="0" eaLnBrk="1" latinLnBrk="0" hangingPunct="1">
              <a:defRPr kumimoji="1" sz="1800" kern="1200">
                <a:solidFill>
                  <a:schemeClr val="tx1"/>
                </a:solidFill>
                <a:latin typeface="+mn-lt"/>
                <a:ea typeface="+mn-ea"/>
                <a:cs typeface="+mn-cs"/>
              </a:defRPr>
            </a:lvl3pPr>
            <a:lvl4pPr marL="1371342" algn="l" defTabSz="914228" rtl="0" eaLnBrk="1" latinLnBrk="0" hangingPunct="1">
              <a:defRPr kumimoji="1" sz="1800" kern="1200">
                <a:solidFill>
                  <a:schemeClr val="tx1"/>
                </a:solidFill>
                <a:latin typeface="+mn-lt"/>
                <a:ea typeface="+mn-ea"/>
                <a:cs typeface="+mn-cs"/>
              </a:defRPr>
            </a:lvl4pPr>
            <a:lvl5pPr marL="1828456" algn="l" defTabSz="914228" rtl="0" eaLnBrk="1" latinLnBrk="0" hangingPunct="1">
              <a:defRPr kumimoji="1" sz="1800" kern="1200">
                <a:solidFill>
                  <a:schemeClr val="tx1"/>
                </a:solidFill>
                <a:latin typeface="+mn-lt"/>
                <a:ea typeface="+mn-ea"/>
                <a:cs typeface="+mn-cs"/>
              </a:defRPr>
            </a:lvl5pPr>
            <a:lvl6pPr marL="2285570" algn="l" defTabSz="914228" rtl="0" eaLnBrk="1" latinLnBrk="0" hangingPunct="1">
              <a:defRPr kumimoji="1" sz="1800" kern="1200">
                <a:solidFill>
                  <a:schemeClr val="tx1"/>
                </a:solidFill>
                <a:latin typeface="+mn-lt"/>
                <a:ea typeface="+mn-ea"/>
                <a:cs typeface="+mn-cs"/>
              </a:defRPr>
            </a:lvl6pPr>
            <a:lvl7pPr marL="2742684" algn="l" defTabSz="914228" rtl="0" eaLnBrk="1" latinLnBrk="0" hangingPunct="1">
              <a:defRPr kumimoji="1" sz="1800" kern="1200">
                <a:solidFill>
                  <a:schemeClr val="tx1"/>
                </a:solidFill>
                <a:latin typeface="+mn-lt"/>
                <a:ea typeface="+mn-ea"/>
                <a:cs typeface="+mn-cs"/>
              </a:defRPr>
            </a:lvl7pPr>
            <a:lvl8pPr marL="3199798" algn="l" defTabSz="914228" rtl="0" eaLnBrk="1" latinLnBrk="0" hangingPunct="1">
              <a:defRPr kumimoji="1" sz="1800" kern="1200">
                <a:solidFill>
                  <a:schemeClr val="tx1"/>
                </a:solidFill>
                <a:latin typeface="+mn-lt"/>
                <a:ea typeface="+mn-ea"/>
                <a:cs typeface="+mn-cs"/>
              </a:defRPr>
            </a:lvl8pPr>
            <a:lvl9pPr marL="3656913" algn="l" defTabSz="914228" rtl="0" eaLnBrk="1" latinLnBrk="0" hangingPunct="1">
              <a:defRPr kumimoji="1" sz="1800" kern="1200">
                <a:solidFill>
                  <a:schemeClr val="tx1"/>
                </a:solidFill>
                <a:latin typeface="+mn-lt"/>
                <a:ea typeface="+mn-ea"/>
                <a:cs typeface="+mn-cs"/>
              </a:defRPr>
            </a:lvl9pPr>
          </a:lstStyle>
          <a:p>
            <a:pPr eaLnBrk="0" hangingPunct="0">
              <a:tabLst>
                <a:tab pos="461450" algn="ctr"/>
                <a:tab pos="696042" algn="l"/>
                <a:tab pos="884231" algn="l"/>
              </a:tabLst>
            </a:pPr>
            <a:fld id="{C0A530F1-D8C6-4A93-9917-2C1FE34DC798}" type="slidenum">
              <a:rPr lang="en-US" altLang="ja-JP" sz="893" smtClean="0">
                <a:latin typeface="+mn-lt"/>
                <a:ea typeface="+mn-ea"/>
                <a:cs typeface="Segoe UI" panose="020B0502040204020203" pitchFamily="34" charset="0"/>
              </a:rPr>
              <a:pPr eaLnBrk="0" hangingPunct="0">
                <a:tabLst>
                  <a:tab pos="461450" algn="ctr"/>
                  <a:tab pos="696042" algn="l"/>
                  <a:tab pos="884231" algn="l"/>
                </a:tabLst>
              </a:pPr>
              <a:t>‹#›</a:t>
            </a:fld>
            <a:endParaRPr lang="en-US" altLang="ja-JP" sz="893" dirty="0">
              <a:latin typeface="+mn-lt"/>
              <a:ea typeface="+mn-ea"/>
              <a:cs typeface="Segoe UI" panose="020B0502040204020203" pitchFamily="34" charset="0"/>
            </a:endParaRPr>
          </a:p>
        </p:txBody>
      </p:sp>
    </p:spTree>
    <p:extLst>
      <p:ext uri="{BB962C8B-B14F-4D97-AF65-F5344CB8AC3E}">
        <p14:creationId xmlns:p14="http://schemas.microsoft.com/office/powerpoint/2010/main" val="3134272949"/>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_rels/slideMaster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heme" Target="../theme/theme2.xml" /></Relationships>
</file>

<file path=ppt/slideMasters/_rels/slideMaster3.xml.rels><?xml version="1.0" encoding="UTF-8"?><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slideLayout" Target="../slideLayouts/slideLayout4.xml" /><Relationship Id="rId3" Type="http://schemas.openxmlformats.org/officeDocument/2006/relationships/theme" Target="../theme/theme3.xml" /></Relationships>
</file>

<file path=ppt/slideMasters/_rels/slideMaster4.xml.rels><?xml version="1.0" encoding="UTF-8"?><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theme" Target="../theme/theme4.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0" name=""/>
        <p:cNvGrpSpPr/>
        <p:nvPr/>
      </p:nvGrpSpPr>
      <p:grpSpPr>
        <a:xfrm>
          <a:off x="0" y="0"/>
          <a:ext cx="0" cy="0"/>
          <a:chOff x="0" y="0"/>
          <a:chExt cx="0" cy="0"/>
        </a:xfrm>
      </p:grpSpPr>
      <p:sp>
        <p:nvSpPr>
          <p:cNvPr id="1025" name="タイトル プレースホルダー 1"/>
          <p:cNvSpPr>
            <a:spLocks noGrp="1"/>
          </p:cNvSpPr>
          <p:nvPr>
            <p:ph type="title"/>
          </p:nvPr>
        </p:nvSpPr>
        <p:spPr>
          <a:xfrm>
            <a:off x="495538" y="274638"/>
            <a:ext cx="8914924"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1026" name="テキスト プレースホルダー 2"/>
          <p:cNvSpPr>
            <a:spLocks noGrp="1"/>
          </p:cNvSpPr>
          <p:nvPr>
            <p:ph type="body" idx="1"/>
          </p:nvPr>
        </p:nvSpPr>
        <p:spPr>
          <a:xfrm>
            <a:off x="495538" y="1600202"/>
            <a:ext cx="8914924"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ー 3"/>
          <p:cNvSpPr>
            <a:spLocks noGrp="1"/>
          </p:cNvSpPr>
          <p:nvPr>
            <p:ph type="dt" sz="half" idx="2"/>
          </p:nvPr>
        </p:nvSpPr>
        <p:spPr>
          <a:xfrm>
            <a:off x="495538" y="6356353"/>
            <a:ext cx="2310924" cy="365125"/>
          </a:xfrm>
          <a:prstGeom prst="rect">
            <a:avLst/>
          </a:prstGeom>
        </p:spPr>
        <p:txBody>
          <a:bodyPr vert="horz" lIns="91440" tIns="45720" rIns="91440" bIns="45720" rtlCol="0" anchor="ctr"/>
          <a:lstStyle>
            <a:lvl1pPr algn="l">
              <a:defRPr sz="1199">
                <a:solidFill>
                  <a:schemeClr val="tx1">
                    <a:tint val="75000"/>
                  </a:schemeClr>
                </a:solidFill>
              </a:defRPr>
            </a:lvl1pPr>
          </a:lstStyle>
          <a:p>
            <a:fld id="{7A75D822-5B2D-46F7-AB0C-77F01CC7A55A}" type="datetime1">
              <a:rPr kumimoji="1" lang="ja-JP" altLang="en-US" smtClean="0"/>
              <a:t>2022/8/9</a:t>
            </a:fld>
            <a:endParaRPr kumimoji="1" lang="ja-JP" altLang="en-US"/>
          </a:p>
        </p:txBody>
      </p:sp>
      <p:sp>
        <p:nvSpPr>
          <p:cNvPr id="1028" name="フッター プレースホルダー 4"/>
          <p:cNvSpPr>
            <a:spLocks noGrp="1"/>
          </p:cNvSpPr>
          <p:nvPr>
            <p:ph type="ftr" sz="quarter" idx="3"/>
          </p:nvPr>
        </p:nvSpPr>
        <p:spPr>
          <a:xfrm>
            <a:off x="3384589" y="6356353"/>
            <a:ext cx="3136821" cy="365125"/>
          </a:xfrm>
          <a:prstGeom prst="rect">
            <a:avLst/>
          </a:prstGeom>
        </p:spPr>
        <p:txBody>
          <a:bodyPr vert="horz" lIns="91440" tIns="45720" rIns="91440" bIns="45720" rtlCol="0" anchor="ctr"/>
          <a:lstStyle>
            <a:lvl1pPr algn="ctr">
              <a:defRPr sz="1199">
                <a:solidFill>
                  <a:schemeClr val="tx1">
                    <a:tint val="75000"/>
                  </a:schemeClr>
                </a:solidFill>
              </a:defRPr>
            </a:lvl1pPr>
          </a:lstStyle>
          <a:p>
            <a:endParaRPr kumimoji="1" lang="ja-JP" altLang="en-US"/>
          </a:p>
        </p:txBody>
      </p:sp>
      <p:sp>
        <p:nvSpPr>
          <p:cNvPr id="1029" name="スライド番号プレースホルダー 5"/>
          <p:cNvSpPr>
            <a:spLocks noGrp="1"/>
          </p:cNvSpPr>
          <p:nvPr>
            <p:ph type="sldNum" sz="quarter" idx="4"/>
          </p:nvPr>
        </p:nvSpPr>
        <p:spPr>
          <a:xfrm>
            <a:off x="7099538" y="6356353"/>
            <a:ext cx="2310924" cy="365125"/>
          </a:xfrm>
          <a:prstGeom prst="rect">
            <a:avLst/>
          </a:prstGeom>
        </p:spPr>
        <p:txBody>
          <a:bodyPr vert="horz" lIns="91440" tIns="45720" rIns="91440" bIns="45720" rtlCol="0" anchor="ctr"/>
          <a:lstStyle>
            <a:lvl1pPr algn="r">
              <a:defRPr sz="1199">
                <a:solidFill>
                  <a:schemeClr val="tx1">
                    <a:tint val="75000"/>
                  </a:schemeClr>
                </a:solidFill>
              </a:defRPr>
            </a:lvl1p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1533894804"/>
      </p:ext>
    </p:extLst>
  </p:cSld>
  <p:clrMap bg1="lt1" tx1="dk1" bg2="lt2" tx2="dk2" accent1="accent1" accent2="accent2" accent3="accent3" accent4="accent4" accent5="accent5" accent6="accent6" hlink="hlink" folHlink="folHlink"/>
  <p:sldLayoutIdLst>
    <p:sldLayoutId id="2147483754" r:id="rId1"/>
  </p:sldLayoutIdLst>
  <p:hf sldNum="0" hdr="0" ftr="0" dt="0"/>
  <p:txStyles>
    <p:titleStyle>
      <a:lvl1pPr algn="ctr" defTabSz="913943" rtl="0" eaLnBrk="1" latinLnBrk="0" hangingPunct="1">
        <a:spcBef>
          <a:spcPct val="0"/>
        </a:spcBef>
        <a:buNone/>
        <a:defRPr kumimoji="1" sz="4398" kern="1200">
          <a:solidFill>
            <a:schemeClr val="tx1"/>
          </a:solidFill>
          <a:latin typeface="+mj-lt"/>
          <a:ea typeface="+mj-ea"/>
          <a:cs typeface="+mj-cs"/>
        </a:defRPr>
      </a:lvl1pPr>
    </p:titleStyle>
    <p:bodyStyle>
      <a:lvl1pPr marL="342729" indent="-342729" algn="l" defTabSz="913943" rtl="0" eaLnBrk="1" latinLnBrk="0" hangingPunct="1">
        <a:spcBef>
          <a:spcPct val="20000"/>
        </a:spcBef>
        <a:buFont typeface="Arial" panose="020B0604020202020204" pitchFamily="34" charset="0"/>
        <a:buChar char="•"/>
        <a:defRPr kumimoji="1" sz="3198" kern="1200">
          <a:solidFill>
            <a:schemeClr val="tx1"/>
          </a:solidFill>
          <a:latin typeface="+mn-lt"/>
          <a:ea typeface="+mn-ea"/>
          <a:cs typeface="+mn-cs"/>
        </a:defRPr>
      </a:lvl1pPr>
      <a:lvl2pPr marL="742579" indent="-285607" algn="l" defTabSz="913943"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2pPr>
      <a:lvl3pPr marL="1142429" indent="-228486" algn="l" defTabSz="913943" rtl="0" eaLnBrk="1" latinLnBrk="0" hangingPunct="1">
        <a:spcBef>
          <a:spcPct val="20000"/>
        </a:spcBef>
        <a:buFont typeface="Arial" panose="020B0604020202020204" pitchFamily="34" charset="0"/>
        <a:buChar char="•"/>
        <a:defRPr kumimoji="1" sz="2399" kern="1200">
          <a:solidFill>
            <a:schemeClr val="tx1"/>
          </a:solidFill>
          <a:latin typeface="+mn-lt"/>
          <a:ea typeface="+mn-ea"/>
          <a:cs typeface="+mn-cs"/>
        </a:defRPr>
      </a:lvl3pPr>
      <a:lvl4pPr marL="1599400"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4pPr>
      <a:lvl5pPr marL="2056371"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5pPr>
      <a:lvl6pPr marL="2513343"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314"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286"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4257"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0" name=""/>
        <p:cNvGrpSpPr/>
        <p:nvPr/>
      </p:nvGrpSpPr>
      <p:grpSpPr>
        <a:xfrm>
          <a:off x="0" y="0"/>
          <a:ext cx="0" cy="0"/>
          <a:chOff x="0" y="0"/>
          <a:chExt cx="0" cy="0"/>
        </a:xfrm>
      </p:grpSpPr>
      <p:sp>
        <p:nvSpPr>
          <p:cNvPr id="1037" name="タイトル プレースホルダー 1"/>
          <p:cNvSpPr>
            <a:spLocks noGrp="1"/>
          </p:cNvSpPr>
          <p:nvPr>
            <p:ph type="title"/>
          </p:nvPr>
        </p:nvSpPr>
        <p:spPr>
          <a:xfrm>
            <a:off x="495538" y="274638"/>
            <a:ext cx="8914924"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1038" name="テキスト プレースホルダー 2"/>
          <p:cNvSpPr>
            <a:spLocks noGrp="1"/>
          </p:cNvSpPr>
          <p:nvPr>
            <p:ph type="body" idx="1"/>
          </p:nvPr>
        </p:nvSpPr>
        <p:spPr>
          <a:xfrm>
            <a:off x="495538" y="1600202"/>
            <a:ext cx="8914924"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2"/>
          </p:nvPr>
        </p:nvSpPr>
        <p:spPr>
          <a:xfrm>
            <a:off x="495538" y="6356353"/>
            <a:ext cx="2310924" cy="365125"/>
          </a:xfrm>
          <a:prstGeom prst="rect">
            <a:avLst/>
          </a:prstGeom>
        </p:spPr>
        <p:txBody>
          <a:bodyPr vert="horz" lIns="91440" tIns="45720" rIns="91440" bIns="45720" rtlCol="0" anchor="ctr"/>
          <a:lstStyle>
            <a:lvl1pPr algn="l">
              <a:defRPr sz="1199">
                <a:solidFill>
                  <a:schemeClr val="tx1">
                    <a:tint val="75000"/>
                  </a:schemeClr>
                </a:solidFill>
              </a:defRPr>
            </a:lvl1pPr>
          </a:lstStyle>
          <a:p>
            <a:fld id="{C78D958F-5D20-41EA-9E4C-01C6A5C553DC}" type="datetime1">
              <a:rPr kumimoji="1" lang="ja-JP" altLang="en-US" smtClean="0"/>
              <a:t>2022/8/9</a:t>
            </a:fld>
            <a:endParaRPr kumimoji="1" lang="ja-JP" altLang="en-US"/>
          </a:p>
        </p:txBody>
      </p:sp>
      <p:sp>
        <p:nvSpPr>
          <p:cNvPr id="1040" name="フッター プレースホルダー 4"/>
          <p:cNvSpPr>
            <a:spLocks noGrp="1"/>
          </p:cNvSpPr>
          <p:nvPr>
            <p:ph type="ftr" sz="quarter" idx="3"/>
          </p:nvPr>
        </p:nvSpPr>
        <p:spPr>
          <a:xfrm>
            <a:off x="3384589" y="6356353"/>
            <a:ext cx="3136821" cy="365125"/>
          </a:xfrm>
          <a:prstGeom prst="rect">
            <a:avLst/>
          </a:prstGeom>
        </p:spPr>
        <p:txBody>
          <a:bodyPr vert="horz" lIns="91440" tIns="45720" rIns="91440" bIns="45720" rtlCol="0" anchor="ctr"/>
          <a:lstStyle>
            <a:lvl1pPr algn="ctr">
              <a:defRPr sz="1199">
                <a:solidFill>
                  <a:schemeClr val="tx1">
                    <a:tint val="75000"/>
                  </a:schemeClr>
                </a:solidFill>
              </a:defRPr>
            </a:lvl1pPr>
          </a:lstStyle>
          <a:p>
            <a:endParaRPr kumimoji="1" lang="ja-JP" altLang="en-US"/>
          </a:p>
        </p:txBody>
      </p:sp>
      <p:sp>
        <p:nvSpPr>
          <p:cNvPr id="1041" name="スライド番号プレースホルダー 5"/>
          <p:cNvSpPr>
            <a:spLocks noGrp="1"/>
          </p:cNvSpPr>
          <p:nvPr>
            <p:ph type="sldNum" sz="quarter" idx="4"/>
          </p:nvPr>
        </p:nvSpPr>
        <p:spPr>
          <a:xfrm>
            <a:off x="7099538" y="6356353"/>
            <a:ext cx="2310924" cy="365125"/>
          </a:xfrm>
          <a:prstGeom prst="rect">
            <a:avLst/>
          </a:prstGeom>
        </p:spPr>
        <p:txBody>
          <a:bodyPr vert="horz" lIns="91440" tIns="45720" rIns="91440" bIns="45720" rtlCol="0" anchor="ctr"/>
          <a:lstStyle>
            <a:lvl1pPr algn="r">
              <a:defRPr sz="1199">
                <a:solidFill>
                  <a:schemeClr val="tx1">
                    <a:tint val="75000"/>
                  </a:schemeClr>
                </a:solidFill>
              </a:defRPr>
            </a:lvl1p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2873409899"/>
      </p:ext>
    </p:extLst>
  </p:cSld>
  <p:clrMap bg1="lt1" tx1="dk1" bg2="lt2" tx2="dk2" accent1="accent1" accent2="accent2" accent3="accent3" accent4="accent4" accent5="accent5" accent6="accent6" hlink="hlink" folHlink="folHlink"/>
  <p:sldLayoutIdLst>
    <p:sldLayoutId id="2147483933" r:id="rId1"/>
  </p:sldLayoutIdLst>
  <p:hf sldNum="0" hdr="0" ftr="0" dt="0"/>
  <p:txStyles>
    <p:titleStyle>
      <a:lvl1pPr algn="ctr" defTabSz="913943" rtl="0" eaLnBrk="1" latinLnBrk="0" hangingPunct="1">
        <a:spcBef>
          <a:spcPct val="0"/>
        </a:spcBef>
        <a:buNone/>
        <a:defRPr kumimoji="1" sz="4398" kern="1200">
          <a:solidFill>
            <a:schemeClr val="tx1"/>
          </a:solidFill>
          <a:latin typeface="+mj-lt"/>
          <a:ea typeface="+mj-ea"/>
          <a:cs typeface="+mj-cs"/>
        </a:defRPr>
      </a:lvl1pPr>
    </p:titleStyle>
    <p:bodyStyle>
      <a:lvl1pPr marL="342729" indent="-342729" algn="l" defTabSz="913943" rtl="0" eaLnBrk="1" latinLnBrk="0" hangingPunct="1">
        <a:spcBef>
          <a:spcPct val="20000"/>
        </a:spcBef>
        <a:buFont typeface="Arial" panose="020B0604020202020204" pitchFamily="34" charset="0"/>
        <a:buChar char="•"/>
        <a:defRPr kumimoji="1" sz="3198" kern="1200">
          <a:solidFill>
            <a:schemeClr val="tx1"/>
          </a:solidFill>
          <a:latin typeface="+mn-lt"/>
          <a:ea typeface="+mn-ea"/>
          <a:cs typeface="+mn-cs"/>
        </a:defRPr>
      </a:lvl1pPr>
      <a:lvl2pPr marL="742579" indent="-285607" algn="l" defTabSz="913943"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2pPr>
      <a:lvl3pPr marL="1142429" indent="-228486" algn="l" defTabSz="913943" rtl="0" eaLnBrk="1" latinLnBrk="0" hangingPunct="1">
        <a:spcBef>
          <a:spcPct val="20000"/>
        </a:spcBef>
        <a:buFont typeface="Arial" panose="020B0604020202020204" pitchFamily="34" charset="0"/>
        <a:buChar char="•"/>
        <a:defRPr kumimoji="1" sz="2399" kern="1200">
          <a:solidFill>
            <a:schemeClr val="tx1"/>
          </a:solidFill>
          <a:latin typeface="+mn-lt"/>
          <a:ea typeface="+mn-ea"/>
          <a:cs typeface="+mn-cs"/>
        </a:defRPr>
      </a:lvl3pPr>
      <a:lvl4pPr marL="1599400"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4pPr>
      <a:lvl5pPr marL="2056371"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5pPr>
      <a:lvl6pPr marL="2513343"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314"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286"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4257"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49"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1050" name="テキスト プレースホルダー 2"/>
          <p:cNvSpPr>
            <a:spLocks noGrp="1"/>
          </p:cNvSpPr>
          <p:nvPr>
            <p:ph type="body" idx="1"/>
          </p:nvPr>
        </p:nvSpPr>
        <p:spPr>
          <a:xfrm>
            <a:off x="681038" y="1825624"/>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B3B6648-F1DC-4CDB-9B97-173106C1B903}" type="datetime1">
              <a:rPr kumimoji="1" lang="ja-JP" altLang="en-US" smtClean="0"/>
              <a:t>2022/8/9</a:t>
            </a:fld>
            <a:endParaRPr kumimoji="1" lang="ja-JP" altLang="en-US"/>
          </a:p>
        </p:txBody>
      </p:sp>
      <p:sp>
        <p:nvSpPr>
          <p:cNvPr id="1052"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1053" name="スライド番号プレースホルダー 5"/>
          <p:cNvSpPr>
            <a:spLocks noGrp="1"/>
          </p:cNvSpPr>
          <p:nvPr>
            <p:ph type="sldNum" sz="quarter" idx="4"/>
          </p:nvPr>
        </p:nvSpPr>
        <p:spPr>
          <a:xfrm>
            <a:off x="6996112"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763647141"/>
      </p:ext>
    </p:extLst>
  </p:cSld>
  <p:clrMap bg1="lt1" tx1="dk1" bg2="lt2" tx2="dk2" accent1="accent1" accent2="accent2" accent3="accent3" accent4="accent4" accent5="accent5" accent6="accent6" hlink="hlink" folHlink="folHlink"/>
  <p:sldLayoutIdLst>
    <p:sldLayoutId id="2147483947" r:id="rId1"/>
    <p:sldLayoutId id="2147483948" r:id="rId2"/>
  </p:sldLayoutIdLst>
  <p:hf sldNum="0" hdr="0" ftr="0" dt="0"/>
  <p:txStyles>
    <p:titleStyle>
      <a:lvl1pPr algn="l" defTabSz="742584" rtl="0" eaLnBrk="1" latinLnBrk="0" hangingPunct="1">
        <a:lnSpc>
          <a:spcPct val="90000"/>
        </a:lnSpc>
        <a:spcBef>
          <a:spcPct val="0"/>
        </a:spcBef>
        <a:buNone/>
        <a:defRPr kumimoji="1" sz="3573" kern="1200">
          <a:solidFill>
            <a:schemeClr val="tx1"/>
          </a:solidFill>
          <a:latin typeface="+mj-lt"/>
          <a:ea typeface="+mj-ea"/>
          <a:cs typeface="+mj-cs"/>
        </a:defRPr>
      </a:lvl1pPr>
    </p:titleStyle>
    <p:bodyStyle>
      <a:lvl1pPr marL="185646" indent="-185646" algn="l" defTabSz="742584"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6938" indent="-185646" algn="l" defTabSz="742584"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230" indent="-185646" algn="l" defTabSz="742584"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522"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0815"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107"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399"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4691"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5983"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584" rtl="0" eaLnBrk="1" latinLnBrk="0" hangingPunct="1">
        <a:defRPr kumimoji="1" sz="1462" kern="1200">
          <a:solidFill>
            <a:schemeClr val="tx1"/>
          </a:solidFill>
          <a:latin typeface="+mn-lt"/>
          <a:ea typeface="+mn-ea"/>
          <a:cs typeface="+mn-cs"/>
        </a:defRPr>
      </a:lvl1pPr>
      <a:lvl2pPr marL="371292" algn="l" defTabSz="742584" rtl="0" eaLnBrk="1" latinLnBrk="0" hangingPunct="1">
        <a:defRPr kumimoji="1" sz="1462" kern="1200">
          <a:solidFill>
            <a:schemeClr val="tx1"/>
          </a:solidFill>
          <a:latin typeface="+mn-lt"/>
          <a:ea typeface="+mn-ea"/>
          <a:cs typeface="+mn-cs"/>
        </a:defRPr>
      </a:lvl2pPr>
      <a:lvl3pPr marL="742584" algn="l" defTabSz="742584" rtl="0" eaLnBrk="1" latinLnBrk="0" hangingPunct="1">
        <a:defRPr kumimoji="1" sz="1462" kern="1200">
          <a:solidFill>
            <a:schemeClr val="tx1"/>
          </a:solidFill>
          <a:latin typeface="+mn-lt"/>
          <a:ea typeface="+mn-ea"/>
          <a:cs typeface="+mn-cs"/>
        </a:defRPr>
      </a:lvl3pPr>
      <a:lvl4pPr marL="1113876" algn="l" defTabSz="742584" rtl="0" eaLnBrk="1" latinLnBrk="0" hangingPunct="1">
        <a:defRPr kumimoji="1" sz="1462" kern="1200">
          <a:solidFill>
            <a:schemeClr val="tx1"/>
          </a:solidFill>
          <a:latin typeface="+mn-lt"/>
          <a:ea typeface="+mn-ea"/>
          <a:cs typeface="+mn-cs"/>
        </a:defRPr>
      </a:lvl4pPr>
      <a:lvl5pPr marL="1485168" algn="l" defTabSz="742584" rtl="0" eaLnBrk="1" latinLnBrk="0" hangingPunct="1">
        <a:defRPr kumimoji="1" sz="1462" kern="1200">
          <a:solidFill>
            <a:schemeClr val="tx1"/>
          </a:solidFill>
          <a:latin typeface="+mn-lt"/>
          <a:ea typeface="+mn-ea"/>
          <a:cs typeface="+mn-cs"/>
        </a:defRPr>
      </a:lvl5pPr>
      <a:lvl6pPr marL="1856461" algn="l" defTabSz="742584" rtl="0" eaLnBrk="1" latinLnBrk="0" hangingPunct="1">
        <a:defRPr kumimoji="1" sz="1462" kern="1200">
          <a:solidFill>
            <a:schemeClr val="tx1"/>
          </a:solidFill>
          <a:latin typeface="+mn-lt"/>
          <a:ea typeface="+mn-ea"/>
          <a:cs typeface="+mn-cs"/>
        </a:defRPr>
      </a:lvl6pPr>
      <a:lvl7pPr marL="2227753" algn="l" defTabSz="742584" rtl="0" eaLnBrk="1" latinLnBrk="0" hangingPunct="1">
        <a:defRPr kumimoji="1" sz="1462" kern="1200">
          <a:solidFill>
            <a:schemeClr val="tx1"/>
          </a:solidFill>
          <a:latin typeface="+mn-lt"/>
          <a:ea typeface="+mn-ea"/>
          <a:cs typeface="+mn-cs"/>
        </a:defRPr>
      </a:lvl7pPr>
      <a:lvl8pPr marL="2599045" algn="l" defTabSz="742584" rtl="0" eaLnBrk="1" latinLnBrk="0" hangingPunct="1">
        <a:defRPr kumimoji="1" sz="1462" kern="1200">
          <a:solidFill>
            <a:schemeClr val="tx1"/>
          </a:solidFill>
          <a:latin typeface="+mn-lt"/>
          <a:ea typeface="+mn-ea"/>
          <a:cs typeface="+mn-cs"/>
        </a:defRPr>
      </a:lvl8pPr>
      <a:lvl9pPr marL="2970337" algn="l" defTabSz="742584" rtl="0" eaLnBrk="1" latinLnBrk="0" hangingPunct="1">
        <a:defRPr kumimoji="1" sz="14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Tree>
    <p:extLst>
      <p:ext uri="{BB962C8B-B14F-4D97-AF65-F5344CB8AC3E}">
        <p14:creationId xmlns:p14="http://schemas.microsoft.com/office/powerpoint/2010/main" val="4005549285"/>
      </p:ext>
    </p:extLst>
  </p:cSld>
  <p:clrMap bg1="lt1" tx1="dk1" bg2="lt2" tx2="dk2" accent1="accent1" accent2="accent2" accent3="accent3" accent4="accent4" accent5="accent5" accent6="accent6" hlink="hlink" folHlink="folHlink"/>
  <p:sldLayoutIdLst>
    <p:sldLayoutId id="2147483978" r:id="rId1"/>
  </p:sldLayoutIdLst>
  <p:hf sldNum="0" hdr="0" ftr="0" dt="0"/>
  <p:txStyles>
    <p:titleStyle>
      <a:lvl1pPr algn="l" defTabSz="742584" rtl="0" eaLnBrk="1" latinLnBrk="0" hangingPunct="1">
        <a:lnSpc>
          <a:spcPct val="90000"/>
        </a:lnSpc>
        <a:spcBef>
          <a:spcPct val="0"/>
        </a:spcBef>
        <a:buNone/>
        <a:defRPr kumimoji="1" sz="3573" kern="1200">
          <a:solidFill>
            <a:schemeClr val="tx1"/>
          </a:solidFill>
          <a:latin typeface="+mj-lt"/>
          <a:ea typeface="+mj-ea"/>
          <a:cs typeface="+mj-cs"/>
        </a:defRPr>
      </a:lvl1pPr>
    </p:titleStyle>
    <p:bodyStyle>
      <a:lvl1pPr marL="185646" indent="-185646" algn="l" defTabSz="742584"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6938" indent="-185646" algn="l" defTabSz="742584"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230" indent="-185646" algn="l" defTabSz="742584"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522"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0815"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107"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399"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4691"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5983"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584" rtl="0" eaLnBrk="1" latinLnBrk="0" hangingPunct="1">
        <a:defRPr kumimoji="1" sz="1462" kern="1200">
          <a:solidFill>
            <a:schemeClr val="tx1"/>
          </a:solidFill>
          <a:latin typeface="+mn-lt"/>
          <a:ea typeface="+mn-ea"/>
          <a:cs typeface="+mn-cs"/>
        </a:defRPr>
      </a:lvl1pPr>
      <a:lvl2pPr marL="371292" algn="l" defTabSz="742584" rtl="0" eaLnBrk="1" latinLnBrk="0" hangingPunct="1">
        <a:defRPr kumimoji="1" sz="1462" kern="1200">
          <a:solidFill>
            <a:schemeClr val="tx1"/>
          </a:solidFill>
          <a:latin typeface="+mn-lt"/>
          <a:ea typeface="+mn-ea"/>
          <a:cs typeface="+mn-cs"/>
        </a:defRPr>
      </a:lvl2pPr>
      <a:lvl3pPr marL="742584" algn="l" defTabSz="742584" rtl="0" eaLnBrk="1" latinLnBrk="0" hangingPunct="1">
        <a:defRPr kumimoji="1" sz="1462" kern="1200">
          <a:solidFill>
            <a:schemeClr val="tx1"/>
          </a:solidFill>
          <a:latin typeface="+mn-lt"/>
          <a:ea typeface="+mn-ea"/>
          <a:cs typeface="+mn-cs"/>
        </a:defRPr>
      </a:lvl3pPr>
      <a:lvl4pPr marL="1113876" algn="l" defTabSz="742584" rtl="0" eaLnBrk="1" latinLnBrk="0" hangingPunct="1">
        <a:defRPr kumimoji="1" sz="1462" kern="1200">
          <a:solidFill>
            <a:schemeClr val="tx1"/>
          </a:solidFill>
          <a:latin typeface="+mn-lt"/>
          <a:ea typeface="+mn-ea"/>
          <a:cs typeface="+mn-cs"/>
        </a:defRPr>
      </a:lvl4pPr>
      <a:lvl5pPr marL="1485168" algn="l" defTabSz="742584" rtl="0" eaLnBrk="1" latinLnBrk="0" hangingPunct="1">
        <a:defRPr kumimoji="1" sz="1462" kern="1200">
          <a:solidFill>
            <a:schemeClr val="tx1"/>
          </a:solidFill>
          <a:latin typeface="+mn-lt"/>
          <a:ea typeface="+mn-ea"/>
          <a:cs typeface="+mn-cs"/>
        </a:defRPr>
      </a:lvl5pPr>
      <a:lvl6pPr marL="1856461" algn="l" defTabSz="742584" rtl="0" eaLnBrk="1" latinLnBrk="0" hangingPunct="1">
        <a:defRPr kumimoji="1" sz="1462" kern="1200">
          <a:solidFill>
            <a:schemeClr val="tx1"/>
          </a:solidFill>
          <a:latin typeface="+mn-lt"/>
          <a:ea typeface="+mn-ea"/>
          <a:cs typeface="+mn-cs"/>
        </a:defRPr>
      </a:lvl6pPr>
      <a:lvl7pPr marL="2227753" algn="l" defTabSz="742584" rtl="0" eaLnBrk="1" latinLnBrk="0" hangingPunct="1">
        <a:defRPr kumimoji="1" sz="1462" kern="1200">
          <a:solidFill>
            <a:schemeClr val="tx1"/>
          </a:solidFill>
          <a:latin typeface="+mn-lt"/>
          <a:ea typeface="+mn-ea"/>
          <a:cs typeface="+mn-cs"/>
        </a:defRPr>
      </a:lvl7pPr>
      <a:lvl8pPr marL="2599045" algn="l" defTabSz="742584" rtl="0" eaLnBrk="1" latinLnBrk="0" hangingPunct="1">
        <a:defRPr kumimoji="1" sz="1462" kern="1200">
          <a:solidFill>
            <a:schemeClr val="tx1"/>
          </a:solidFill>
          <a:latin typeface="+mn-lt"/>
          <a:ea typeface="+mn-ea"/>
          <a:cs typeface="+mn-cs"/>
        </a:defRPr>
      </a:lvl8pPr>
      <a:lvl9pPr marL="2970337" algn="l" defTabSz="742584" rtl="0" eaLnBrk="1" latinLnBrk="0" hangingPunct="1">
        <a:defRPr kumimoji="1" sz="1462"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2.xml.rels><?xml version="1.0" encoding="UTF-8"?><Relationships xmlns="http://schemas.openxmlformats.org/package/2006/relationships"><Relationship Id="rId1" Type="http://schemas.openxmlformats.org/officeDocument/2006/relationships/hyperlink" Target="&#65308;&#21307;&#30274;&#24773;&#22577;&#12471;&#12473;&#12486;&#12512;&#12398;&#23433;&#20840;&#31649;&#29702;&#12395;&#38306;&#12377;&#12427;&#12460;&#12452;&#12489;&#12521;&#12452;&#12531;&#65306;%20https:/www.mhlw.go.jp/stf/shingi/0000516275_00002.html%20&#65310;" TargetMode="External" /><Relationship Id="rId2" Type="http://schemas.openxmlformats.org/officeDocument/2006/relationships/slideLayout" Target="../slideLayouts/slideLayout1.xml" /><Relationship Id="rId3" Type="http://schemas.openxmlformats.org/officeDocument/2006/relationships/notesSlide" Target="../notesSlides/notesSlide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notesSlide" Target="../notesSlides/notesSlide4.xml" /></Relationships>
</file>

<file path=ppt/slides/_rels/slide5.xml.rels><?xml version="1.0" encoding="UTF-8"?><Relationships xmlns="http://schemas.openxmlformats.org/package/2006/relationships"><Relationship Id="rId1" Type="http://schemas.openxmlformats.org/officeDocument/2006/relationships/image" Target="../media/image2.png" /><Relationship Id="rId2" Type="http://schemas.openxmlformats.org/officeDocument/2006/relationships/image" Target="../media/image3.png" /><Relationship Id="rId3" Type="http://schemas.openxmlformats.org/officeDocument/2006/relationships/image" Target="../media/image4.png" /><Relationship Id="rId4" Type="http://schemas.openxmlformats.org/officeDocument/2006/relationships/slideLayout" Target="../slideLayouts/slideLayout2.xml" /><Relationship Id="rId5" Type="http://schemas.openxmlformats.org/officeDocument/2006/relationships/notesSlide" Target="../notesSlides/notesSlide5.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notesSlide" Target="../notesSlides/notesSlide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grpSp>
        <p:nvGrpSpPr>
          <p:cNvPr id="1082" name="グループ化 31"/>
          <p:cNvGrpSpPr/>
          <p:nvPr/>
        </p:nvGrpSpPr>
        <p:grpSpPr>
          <a:xfrm>
            <a:off x="55383" y="2465586"/>
            <a:ext cx="704916" cy="4048526"/>
            <a:chOff x="60948" y="1823870"/>
            <a:chExt cx="704916" cy="4469246"/>
          </a:xfrm>
        </p:grpSpPr>
        <p:grpSp>
          <p:nvGrpSpPr>
            <p:cNvPr id="1083" name="グループ化 10"/>
            <p:cNvGrpSpPr/>
            <p:nvPr/>
          </p:nvGrpSpPr>
          <p:grpSpPr>
            <a:xfrm>
              <a:off x="60948" y="2012678"/>
              <a:ext cx="188059" cy="4280438"/>
              <a:chOff x="4267884" y="986945"/>
              <a:chExt cx="111125" cy="3530586"/>
            </a:xfrm>
          </p:grpSpPr>
          <p:cxnSp>
            <p:nvCxnSpPr>
              <p:cNvPr id="1084" name="直線コネクタ 13"/>
              <p:cNvCxnSpPr>
                <a:cxnSpLocks/>
              </p:cNvCxnSpPr>
              <p:nvPr/>
            </p:nvCxnSpPr>
            <p:spPr>
              <a:xfrm>
                <a:off x="4323447" y="1073088"/>
                <a:ext cx="0" cy="3444443"/>
              </a:xfrm>
              <a:prstGeom prst="line">
                <a:avLst/>
              </a:prstGeom>
              <a:solidFill>
                <a:schemeClr val="tx1"/>
              </a:solidFill>
              <a:ln w="19050" cap="flat" cmpd="sng" algn="ctr">
                <a:solidFill>
                  <a:schemeClr val="tx1"/>
                </a:solidFill>
                <a:prstDash val="dash"/>
                <a:round/>
                <a:headEnd type="none" w="med" len="med"/>
                <a:tailEnd type="none" w="med" len="med"/>
              </a:ln>
              <a:effectLst/>
            </p:spPr>
          </p:cxnSp>
          <p:sp>
            <p:nvSpPr>
              <p:cNvPr id="1085" name="AutoShape 30"/>
              <p:cNvSpPr>
                <a:spLocks noChangeArrowheads="1"/>
              </p:cNvSpPr>
              <p:nvPr/>
            </p:nvSpPr>
            <p:spPr>
              <a:xfrm flipV="1">
                <a:off x="4267884" y="986945"/>
                <a:ext cx="111125" cy="67028"/>
              </a:xfrm>
              <a:prstGeom prst="triangle">
                <a:avLst>
                  <a:gd name="adj" fmla="val 50000"/>
                </a:avLst>
              </a:prstGeom>
              <a:solidFill>
                <a:schemeClr val="tx1"/>
              </a:solidFill>
              <a:ln w="19050">
                <a:solidFill>
                  <a:schemeClr val="tx1"/>
                </a:solidFill>
                <a:prstDash val="solid"/>
              </a:ln>
              <a:effectLst/>
            </p:spPr>
            <p:txBody>
              <a:bodyPr wrap="none" lIns="89914" tIns="46756" rIns="89914" bIns="46756" anchor="ctr"/>
              <a:lstStyle>
                <a:lvl1pPr>
                  <a:defRPr kumimoji="1" sz="1200">
                    <a:solidFill>
                      <a:schemeClr val="tx1"/>
                    </a:solidFill>
                    <a:latin typeface="Arial" panose="020B0604020202020204" pitchFamily="34" charset="0"/>
                    <a:ea typeface="ＭＳ Ｐゴシック" panose="020B0600070205080204" pitchFamily="50" charset="-128"/>
                  </a:defRPr>
                </a:lvl1pPr>
                <a:lvl2pPr marL="742950" indent="-285750">
                  <a:defRPr kumimoji="1" sz="1200">
                    <a:solidFill>
                      <a:schemeClr val="tx1"/>
                    </a:solidFill>
                    <a:latin typeface="Arial" panose="020B0604020202020204" pitchFamily="34" charset="0"/>
                    <a:ea typeface="ＭＳ Ｐゴシック" panose="020B0600070205080204" pitchFamily="50" charset="-128"/>
                  </a:defRPr>
                </a:lvl2pPr>
                <a:lvl3pPr marL="1143000" indent="-228600">
                  <a:defRPr kumimoji="1" sz="1200">
                    <a:solidFill>
                      <a:schemeClr val="tx1"/>
                    </a:solidFill>
                    <a:latin typeface="Arial" panose="020B0604020202020204" pitchFamily="34" charset="0"/>
                    <a:ea typeface="ＭＳ Ｐゴシック" panose="020B0600070205080204" pitchFamily="50" charset="-128"/>
                  </a:defRPr>
                </a:lvl3pPr>
                <a:lvl4pPr marL="1600200" indent="-228600">
                  <a:defRPr kumimoji="1" sz="1200">
                    <a:solidFill>
                      <a:schemeClr val="tx1"/>
                    </a:solidFill>
                    <a:latin typeface="Arial" panose="020B0604020202020204" pitchFamily="34" charset="0"/>
                    <a:ea typeface="ＭＳ Ｐゴシック" panose="020B0600070205080204" pitchFamily="50" charset="-128"/>
                  </a:defRPr>
                </a:lvl4pPr>
                <a:lvl5pPr marL="2057400" indent="-22860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0" marR="0" lvl="0" indent="0" algn="l" defTabSz="913486" rtl="0" eaLnBrk="0" fontAlgn="base" latinLnBrk="0" hangingPunct="0">
                  <a:lnSpc>
                    <a:spcPct val="120000"/>
                  </a:lnSpc>
                  <a:spcBef>
                    <a:spcPct val="40000"/>
                  </a:spcBef>
                  <a:spcAft>
                    <a:spcPct val="0"/>
                  </a:spcAft>
                  <a:buClrTx/>
                  <a:buSzTx/>
                  <a:buFontTx/>
                  <a:buNone/>
                  <a:tabLst/>
                  <a:defRPr/>
                </a:pPr>
                <a:endParaRPr kumimoji="0" lang="ja-JP" altLang="en-US" sz="900" b="1" i="0" u="none"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1086" name="Text Box 29"/>
            <p:cNvSpPr txBox="1">
              <a:spLocks noChangeArrowheads="1"/>
            </p:cNvSpPr>
            <p:nvPr/>
          </p:nvSpPr>
          <p:spPr>
            <a:xfrm>
              <a:off x="249005" y="1823870"/>
              <a:ext cx="516859" cy="327754"/>
            </a:xfrm>
            <a:prstGeom prst="rect">
              <a:avLst/>
            </a:prstGeom>
            <a:noFill/>
            <a:ln>
              <a:noFill/>
            </a:ln>
            <a:effectLst/>
          </p:spPr>
          <p:txBody>
            <a:bodyPr wrap="none" lIns="71930" tIns="35966" rIns="71930" bIns="35966" anchor="ctr">
              <a:noAutofit/>
            </a:bodyPr>
            <a:lstStyle>
              <a:defPPr>
                <a:defRPr lang="en-US"/>
              </a:defPPr>
              <a:lvl1pPr>
                <a:lnSpc>
                  <a:spcPts val="900"/>
                </a:lnSpc>
                <a:defRPr kumimoji="0" sz="1000">
                  <a:solidFill>
                    <a:schemeClr val="bg2"/>
                  </a:solidFill>
                  <a:latin typeface="ＭＳ Ｐゴシック" panose="020B0600070205080204" pitchFamily="50" charset="-128"/>
                </a:defRPr>
              </a:lvl1pPr>
              <a:lvl2pPr marL="742950" indent="-285750">
                <a:defRPr kumimoji="1" sz="1200">
                  <a:latin typeface="Arial" panose="020B0604020202020204" pitchFamily="34" charset="0"/>
                </a:defRPr>
              </a:lvl2pPr>
              <a:lvl3pPr marL="1143000" indent="-228600">
                <a:defRPr kumimoji="1" sz="1200">
                  <a:latin typeface="Arial" panose="020B0604020202020204" pitchFamily="34" charset="0"/>
                </a:defRPr>
              </a:lvl3pPr>
              <a:lvl4pPr marL="1600200" indent="-228600">
                <a:defRPr kumimoji="1" sz="1200">
                  <a:latin typeface="Arial" panose="020B0604020202020204" pitchFamily="34" charset="0"/>
                </a:defRPr>
              </a:lvl4pPr>
              <a:lvl5pPr marL="2057400" indent="-228600">
                <a:defRPr kumimoji="1" sz="1200">
                  <a:latin typeface="Arial" panose="020B0604020202020204" pitchFamily="34" charset="0"/>
                </a:defRPr>
              </a:lvl5pPr>
              <a:lvl6pPr marL="2514600" indent="-228600" eaLnBrk="0" fontAlgn="base" hangingPunct="0">
                <a:spcBef>
                  <a:spcPct val="0"/>
                </a:spcBef>
                <a:spcAft>
                  <a:spcPct val="0"/>
                </a:spcAft>
                <a:defRPr kumimoji="1" sz="1200">
                  <a:latin typeface="Arial" panose="020B0604020202020204" pitchFamily="34" charset="0"/>
                </a:defRPr>
              </a:lvl6pPr>
              <a:lvl7pPr marL="2971800" indent="-228600" eaLnBrk="0" fontAlgn="base" hangingPunct="0">
                <a:spcBef>
                  <a:spcPct val="0"/>
                </a:spcBef>
                <a:spcAft>
                  <a:spcPct val="0"/>
                </a:spcAft>
                <a:defRPr kumimoji="1" sz="1200">
                  <a:latin typeface="Arial" panose="020B0604020202020204" pitchFamily="34" charset="0"/>
                </a:defRPr>
              </a:lvl7pPr>
              <a:lvl8pPr marL="3429000" indent="-228600" eaLnBrk="0" fontAlgn="base" hangingPunct="0">
                <a:spcBef>
                  <a:spcPct val="0"/>
                </a:spcBef>
                <a:spcAft>
                  <a:spcPct val="0"/>
                </a:spcAft>
                <a:defRPr kumimoji="1" sz="1200">
                  <a:latin typeface="Arial" panose="020B0604020202020204" pitchFamily="34" charset="0"/>
                </a:defRPr>
              </a:lvl8pPr>
              <a:lvl9pPr marL="3886200" indent="-228600" eaLnBrk="0" fontAlgn="base" hangingPunct="0">
                <a:spcBef>
                  <a:spcPct val="0"/>
                </a:spcBef>
                <a:spcAft>
                  <a:spcPct val="0"/>
                </a:spcAft>
                <a:defRPr kumimoji="1" sz="1200">
                  <a:latin typeface="Arial" panose="020B0604020202020204" pitchFamily="34" charset="0"/>
                </a:defRPr>
              </a:lvl9pPr>
            </a:lstStyle>
            <a:p>
              <a:pPr marL="0" marR="0" lvl="0" indent="0" algn="ctr" defTabSz="913486" rtl="0" eaLnBrk="0" fontAlgn="base" latinLnBrk="0" hangingPunct="0">
                <a:lnSpc>
                  <a:spcPct val="100000"/>
                </a:lnSpc>
                <a:spcBef>
                  <a:spcPct val="50000"/>
                </a:spcBef>
                <a:spcAft>
                  <a:spcPct val="0"/>
                </a:spcAft>
                <a:buClrTx/>
                <a:buSzTx/>
                <a:buFontTx/>
                <a:buNone/>
                <a:tabLst/>
                <a:defRPr/>
              </a:pPr>
              <a:r>
                <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H18</a:t>
              </a:r>
              <a:r>
                <a:rPr kumimoji="0" lang="ja-JP" altLang="en-US"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grpSp>
        <p:nvGrpSpPr>
          <p:cNvPr id="1087" name="グループ化 30"/>
          <p:cNvGrpSpPr/>
          <p:nvPr/>
        </p:nvGrpSpPr>
        <p:grpSpPr>
          <a:xfrm>
            <a:off x="1254632" y="2476036"/>
            <a:ext cx="704915" cy="4038076"/>
            <a:chOff x="2707341" y="1842275"/>
            <a:chExt cx="704915" cy="4451799"/>
          </a:xfrm>
        </p:grpSpPr>
        <p:grpSp>
          <p:nvGrpSpPr>
            <p:cNvPr id="1088" name="グループ化 16"/>
            <p:cNvGrpSpPr/>
            <p:nvPr/>
          </p:nvGrpSpPr>
          <p:grpSpPr>
            <a:xfrm>
              <a:off x="2707341" y="2013636"/>
              <a:ext cx="188059" cy="4280438"/>
              <a:chOff x="4267884" y="986945"/>
              <a:chExt cx="111125" cy="3530586"/>
            </a:xfrm>
          </p:grpSpPr>
          <p:cxnSp>
            <p:nvCxnSpPr>
              <p:cNvPr id="1089" name="直線コネクタ 17"/>
              <p:cNvCxnSpPr>
                <a:cxnSpLocks/>
              </p:cNvCxnSpPr>
              <p:nvPr/>
            </p:nvCxnSpPr>
            <p:spPr>
              <a:xfrm>
                <a:off x="4323447" y="1073088"/>
                <a:ext cx="0" cy="3444443"/>
              </a:xfrm>
              <a:prstGeom prst="line">
                <a:avLst/>
              </a:prstGeom>
              <a:solidFill>
                <a:schemeClr val="tx1"/>
              </a:solidFill>
              <a:ln w="19050" cap="flat" cmpd="sng" algn="ctr">
                <a:solidFill>
                  <a:schemeClr val="tx1"/>
                </a:solidFill>
                <a:prstDash val="dash"/>
                <a:round/>
                <a:headEnd type="none" w="med" len="med"/>
                <a:tailEnd type="none" w="med" len="med"/>
              </a:ln>
              <a:effectLst/>
            </p:spPr>
          </p:cxnSp>
          <p:sp>
            <p:nvSpPr>
              <p:cNvPr id="1090" name="AutoShape 30"/>
              <p:cNvSpPr>
                <a:spLocks noChangeArrowheads="1"/>
              </p:cNvSpPr>
              <p:nvPr/>
            </p:nvSpPr>
            <p:spPr>
              <a:xfrm flipV="1">
                <a:off x="4267884" y="986945"/>
                <a:ext cx="111125" cy="67028"/>
              </a:xfrm>
              <a:prstGeom prst="triangle">
                <a:avLst>
                  <a:gd name="adj" fmla="val 50000"/>
                </a:avLst>
              </a:prstGeom>
              <a:solidFill>
                <a:schemeClr val="tx1"/>
              </a:solidFill>
              <a:ln w="19050">
                <a:solidFill>
                  <a:schemeClr val="tx1"/>
                </a:solidFill>
                <a:prstDash val="solid"/>
              </a:ln>
              <a:effectLst/>
            </p:spPr>
            <p:txBody>
              <a:bodyPr wrap="none" lIns="89914" tIns="46756" rIns="89914" bIns="46756" anchor="ctr"/>
              <a:lstStyle>
                <a:lvl1pPr>
                  <a:defRPr kumimoji="1" sz="1200">
                    <a:solidFill>
                      <a:schemeClr val="tx1"/>
                    </a:solidFill>
                    <a:latin typeface="Arial" panose="020B0604020202020204" pitchFamily="34" charset="0"/>
                    <a:ea typeface="ＭＳ Ｐゴシック" panose="020B0600070205080204" pitchFamily="50" charset="-128"/>
                  </a:defRPr>
                </a:lvl1pPr>
                <a:lvl2pPr marL="742950" indent="-285750">
                  <a:defRPr kumimoji="1" sz="1200">
                    <a:solidFill>
                      <a:schemeClr val="tx1"/>
                    </a:solidFill>
                    <a:latin typeface="Arial" panose="020B0604020202020204" pitchFamily="34" charset="0"/>
                    <a:ea typeface="ＭＳ Ｐゴシック" panose="020B0600070205080204" pitchFamily="50" charset="-128"/>
                  </a:defRPr>
                </a:lvl2pPr>
                <a:lvl3pPr marL="1143000" indent="-228600">
                  <a:defRPr kumimoji="1" sz="1200">
                    <a:solidFill>
                      <a:schemeClr val="tx1"/>
                    </a:solidFill>
                    <a:latin typeface="Arial" panose="020B0604020202020204" pitchFamily="34" charset="0"/>
                    <a:ea typeface="ＭＳ Ｐゴシック" panose="020B0600070205080204" pitchFamily="50" charset="-128"/>
                  </a:defRPr>
                </a:lvl3pPr>
                <a:lvl4pPr marL="1600200" indent="-228600">
                  <a:defRPr kumimoji="1" sz="1200">
                    <a:solidFill>
                      <a:schemeClr val="tx1"/>
                    </a:solidFill>
                    <a:latin typeface="Arial" panose="020B0604020202020204" pitchFamily="34" charset="0"/>
                    <a:ea typeface="ＭＳ Ｐゴシック" panose="020B0600070205080204" pitchFamily="50" charset="-128"/>
                  </a:defRPr>
                </a:lvl4pPr>
                <a:lvl5pPr marL="2057400" indent="-22860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0" marR="0" lvl="0" indent="0" algn="l" defTabSz="913486" rtl="0" eaLnBrk="0" fontAlgn="base" latinLnBrk="0" hangingPunct="0">
                  <a:lnSpc>
                    <a:spcPct val="120000"/>
                  </a:lnSpc>
                  <a:spcBef>
                    <a:spcPct val="40000"/>
                  </a:spcBef>
                  <a:spcAft>
                    <a:spcPct val="0"/>
                  </a:spcAft>
                  <a:buClrTx/>
                  <a:buSzTx/>
                  <a:buFontTx/>
                  <a:buNone/>
                  <a:tabLst/>
                  <a:defRPr/>
                </a:pPr>
                <a:endParaRPr kumimoji="0" lang="ja-JP" altLang="en-US" sz="900" b="1" i="0" u="none"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1091" name="Text Box 29"/>
            <p:cNvSpPr txBox="1">
              <a:spLocks noChangeArrowheads="1"/>
            </p:cNvSpPr>
            <p:nvPr/>
          </p:nvSpPr>
          <p:spPr>
            <a:xfrm>
              <a:off x="2895397" y="1842275"/>
              <a:ext cx="516859" cy="327754"/>
            </a:xfrm>
            <a:prstGeom prst="rect">
              <a:avLst/>
            </a:prstGeom>
            <a:noFill/>
            <a:ln>
              <a:noFill/>
            </a:ln>
            <a:effectLst/>
          </p:spPr>
          <p:txBody>
            <a:bodyPr wrap="none" lIns="71930" tIns="35966" rIns="71930" bIns="35966" anchor="ctr">
              <a:noAutofit/>
            </a:bodyPr>
            <a:lstStyle>
              <a:defPPr>
                <a:defRPr lang="en-US"/>
              </a:defPPr>
              <a:lvl1pPr>
                <a:lnSpc>
                  <a:spcPts val="900"/>
                </a:lnSpc>
                <a:defRPr kumimoji="0" sz="1000">
                  <a:solidFill>
                    <a:schemeClr val="bg2"/>
                  </a:solidFill>
                  <a:latin typeface="ＭＳ Ｐゴシック" panose="020B0600070205080204" pitchFamily="50" charset="-128"/>
                </a:defRPr>
              </a:lvl1pPr>
              <a:lvl2pPr marL="742950" indent="-285750">
                <a:defRPr kumimoji="1" sz="1200">
                  <a:latin typeface="Arial" panose="020B0604020202020204" pitchFamily="34" charset="0"/>
                </a:defRPr>
              </a:lvl2pPr>
              <a:lvl3pPr marL="1143000" indent="-228600">
                <a:defRPr kumimoji="1" sz="1200">
                  <a:latin typeface="Arial" panose="020B0604020202020204" pitchFamily="34" charset="0"/>
                </a:defRPr>
              </a:lvl3pPr>
              <a:lvl4pPr marL="1600200" indent="-228600">
                <a:defRPr kumimoji="1" sz="1200">
                  <a:latin typeface="Arial" panose="020B0604020202020204" pitchFamily="34" charset="0"/>
                </a:defRPr>
              </a:lvl4pPr>
              <a:lvl5pPr marL="2057400" indent="-228600">
                <a:defRPr kumimoji="1" sz="1200">
                  <a:latin typeface="Arial" panose="020B0604020202020204" pitchFamily="34" charset="0"/>
                </a:defRPr>
              </a:lvl5pPr>
              <a:lvl6pPr marL="2514600" indent="-228600" eaLnBrk="0" fontAlgn="base" hangingPunct="0">
                <a:spcBef>
                  <a:spcPct val="0"/>
                </a:spcBef>
                <a:spcAft>
                  <a:spcPct val="0"/>
                </a:spcAft>
                <a:defRPr kumimoji="1" sz="1200">
                  <a:latin typeface="Arial" panose="020B0604020202020204" pitchFamily="34" charset="0"/>
                </a:defRPr>
              </a:lvl6pPr>
              <a:lvl7pPr marL="2971800" indent="-228600" eaLnBrk="0" fontAlgn="base" hangingPunct="0">
                <a:spcBef>
                  <a:spcPct val="0"/>
                </a:spcBef>
                <a:spcAft>
                  <a:spcPct val="0"/>
                </a:spcAft>
                <a:defRPr kumimoji="1" sz="1200">
                  <a:latin typeface="Arial" panose="020B0604020202020204" pitchFamily="34" charset="0"/>
                </a:defRPr>
              </a:lvl7pPr>
              <a:lvl8pPr marL="3429000" indent="-228600" eaLnBrk="0" fontAlgn="base" hangingPunct="0">
                <a:spcBef>
                  <a:spcPct val="0"/>
                </a:spcBef>
                <a:spcAft>
                  <a:spcPct val="0"/>
                </a:spcAft>
                <a:defRPr kumimoji="1" sz="1200">
                  <a:latin typeface="Arial" panose="020B0604020202020204" pitchFamily="34" charset="0"/>
                </a:defRPr>
              </a:lvl8pPr>
              <a:lvl9pPr marL="3886200" indent="-228600" eaLnBrk="0" fontAlgn="base" hangingPunct="0">
                <a:spcBef>
                  <a:spcPct val="0"/>
                </a:spcBef>
                <a:spcAft>
                  <a:spcPct val="0"/>
                </a:spcAft>
                <a:defRPr kumimoji="1" sz="1200">
                  <a:latin typeface="Arial" panose="020B0604020202020204" pitchFamily="34" charset="0"/>
                </a:defRPr>
              </a:lvl9pPr>
            </a:lstStyle>
            <a:p>
              <a:pPr marL="0" marR="0" lvl="0" indent="0" algn="ctr" defTabSz="913486" rtl="0" eaLnBrk="0" fontAlgn="base" latinLnBrk="0" hangingPunct="0">
                <a:lnSpc>
                  <a:spcPct val="100000"/>
                </a:lnSpc>
                <a:spcBef>
                  <a:spcPct val="50000"/>
                </a:spcBef>
                <a:spcAft>
                  <a:spcPct val="0"/>
                </a:spcAft>
                <a:buClrTx/>
                <a:buSzTx/>
                <a:buFontTx/>
                <a:buNone/>
                <a:tabLst/>
                <a:defRPr/>
              </a:pPr>
              <a:r>
                <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R2.5</a:t>
              </a:r>
              <a:r>
                <a:rPr kumimoji="0" lang="ja-JP" altLang="en-US"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grpSp>
        <p:nvGrpSpPr>
          <p:cNvPr id="1092" name="グループ化 8"/>
          <p:cNvGrpSpPr/>
          <p:nvPr/>
        </p:nvGrpSpPr>
        <p:grpSpPr>
          <a:xfrm>
            <a:off x="7733987" y="2538025"/>
            <a:ext cx="1640401" cy="3976086"/>
            <a:chOff x="7490449" y="1885352"/>
            <a:chExt cx="1640401" cy="4390315"/>
          </a:xfrm>
        </p:grpSpPr>
        <p:grpSp>
          <p:nvGrpSpPr>
            <p:cNvPr id="1093" name="グループ化 24"/>
            <p:cNvGrpSpPr/>
            <p:nvPr/>
          </p:nvGrpSpPr>
          <p:grpSpPr>
            <a:xfrm>
              <a:off x="7490449" y="1995231"/>
              <a:ext cx="188059" cy="4280436"/>
              <a:chOff x="4267884" y="986945"/>
              <a:chExt cx="111125" cy="3530579"/>
            </a:xfrm>
          </p:grpSpPr>
          <p:cxnSp>
            <p:nvCxnSpPr>
              <p:cNvPr id="1094" name="直線コネクタ 25"/>
              <p:cNvCxnSpPr>
                <a:cxnSpLocks/>
              </p:cNvCxnSpPr>
              <p:nvPr/>
            </p:nvCxnSpPr>
            <p:spPr>
              <a:xfrm>
                <a:off x="4323447" y="1073085"/>
                <a:ext cx="0" cy="3444439"/>
              </a:xfrm>
              <a:prstGeom prst="line">
                <a:avLst/>
              </a:prstGeom>
              <a:solidFill>
                <a:schemeClr val="tx1"/>
              </a:solidFill>
              <a:ln w="19050" cap="flat" cmpd="sng" algn="ctr">
                <a:solidFill>
                  <a:schemeClr val="tx1"/>
                </a:solidFill>
                <a:prstDash val="dash"/>
                <a:round/>
                <a:headEnd type="none" w="med" len="med"/>
                <a:tailEnd type="none" w="med" len="med"/>
              </a:ln>
              <a:effectLst/>
            </p:spPr>
          </p:cxnSp>
          <p:sp>
            <p:nvSpPr>
              <p:cNvPr id="1095" name="AutoShape 30"/>
              <p:cNvSpPr>
                <a:spLocks noChangeArrowheads="1"/>
              </p:cNvSpPr>
              <p:nvPr/>
            </p:nvSpPr>
            <p:spPr>
              <a:xfrm flipV="1">
                <a:off x="4267884" y="986945"/>
                <a:ext cx="111125" cy="67028"/>
              </a:xfrm>
              <a:prstGeom prst="triangle">
                <a:avLst>
                  <a:gd name="adj" fmla="val 50000"/>
                </a:avLst>
              </a:prstGeom>
              <a:solidFill>
                <a:schemeClr val="tx1"/>
              </a:solidFill>
              <a:ln w="19050">
                <a:solidFill>
                  <a:schemeClr val="tx1"/>
                </a:solidFill>
                <a:prstDash val="solid"/>
              </a:ln>
              <a:effectLst/>
            </p:spPr>
            <p:txBody>
              <a:bodyPr wrap="none" lIns="89914" tIns="46756" rIns="89914" bIns="46756" anchor="ctr"/>
              <a:lstStyle>
                <a:lvl1pPr>
                  <a:defRPr kumimoji="1" sz="1200">
                    <a:solidFill>
                      <a:schemeClr val="tx1"/>
                    </a:solidFill>
                    <a:latin typeface="Arial" panose="020B0604020202020204" pitchFamily="34" charset="0"/>
                    <a:ea typeface="ＭＳ Ｐゴシック" panose="020B0600070205080204" pitchFamily="50" charset="-128"/>
                  </a:defRPr>
                </a:lvl1pPr>
                <a:lvl2pPr marL="742950" indent="-285750">
                  <a:defRPr kumimoji="1" sz="1200">
                    <a:solidFill>
                      <a:schemeClr val="tx1"/>
                    </a:solidFill>
                    <a:latin typeface="Arial" panose="020B0604020202020204" pitchFamily="34" charset="0"/>
                    <a:ea typeface="ＭＳ Ｐゴシック" panose="020B0600070205080204" pitchFamily="50" charset="-128"/>
                  </a:defRPr>
                </a:lvl2pPr>
                <a:lvl3pPr marL="1143000" indent="-228600">
                  <a:defRPr kumimoji="1" sz="1200">
                    <a:solidFill>
                      <a:schemeClr val="tx1"/>
                    </a:solidFill>
                    <a:latin typeface="Arial" panose="020B0604020202020204" pitchFamily="34" charset="0"/>
                    <a:ea typeface="ＭＳ Ｐゴシック" panose="020B0600070205080204" pitchFamily="50" charset="-128"/>
                  </a:defRPr>
                </a:lvl3pPr>
                <a:lvl4pPr marL="1600200" indent="-228600">
                  <a:defRPr kumimoji="1" sz="1200">
                    <a:solidFill>
                      <a:schemeClr val="tx1"/>
                    </a:solidFill>
                    <a:latin typeface="Arial" panose="020B0604020202020204" pitchFamily="34" charset="0"/>
                    <a:ea typeface="ＭＳ Ｐゴシック" panose="020B0600070205080204" pitchFamily="50" charset="-128"/>
                  </a:defRPr>
                </a:lvl4pPr>
                <a:lvl5pPr marL="2057400" indent="-22860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0" marR="0" lvl="0" indent="0" algn="l" defTabSz="913486" rtl="0" eaLnBrk="0" fontAlgn="base" latinLnBrk="0" hangingPunct="0">
                  <a:lnSpc>
                    <a:spcPct val="120000"/>
                  </a:lnSpc>
                  <a:spcBef>
                    <a:spcPct val="40000"/>
                  </a:spcBef>
                  <a:spcAft>
                    <a:spcPct val="0"/>
                  </a:spcAft>
                  <a:buClrTx/>
                  <a:buSzTx/>
                  <a:buFontTx/>
                  <a:buNone/>
                  <a:tabLst/>
                  <a:defRPr/>
                </a:pPr>
                <a:endParaRPr kumimoji="0" lang="ja-JP" altLang="en-US" sz="900" b="1" i="0" u="none"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1096" name="Text Box 29"/>
            <p:cNvSpPr txBox="1">
              <a:spLocks noChangeArrowheads="1"/>
            </p:cNvSpPr>
            <p:nvPr/>
          </p:nvSpPr>
          <p:spPr>
            <a:xfrm>
              <a:off x="8256720" y="1885352"/>
              <a:ext cx="874130" cy="236723"/>
            </a:xfrm>
            <a:prstGeom prst="rect">
              <a:avLst/>
            </a:prstGeom>
            <a:noFill/>
            <a:ln>
              <a:noFill/>
            </a:ln>
            <a:effectLst/>
          </p:spPr>
          <p:txBody>
            <a:bodyPr wrap="none" lIns="71930" tIns="35966" rIns="71930" bIns="35966" anchor="ctr">
              <a:noAutofit/>
            </a:bodyPr>
            <a:lstStyle>
              <a:defPPr>
                <a:defRPr lang="en-US"/>
              </a:defPPr>
              <a:lvl1pPr>
                <a:lnSpc>
                  <a:spcPts val="900"/>
                </a:lnSpc>
                <a:defRPr kumimoji="0" sz="1000">
                  <a:solidFill>
                    <a:schemeClr val="bg2"/>
                  </a:solidFill>
                  <a:latin typeface="ＭＳ Ｐゴシック" panose="020B0600070205080204" pitchFamily="50" charset="-128"/>
                </a:defRPr>
              </a:lvl1pPr>
              <a:lvl2pPr marL="742950" indent="-285750">
                <a:defRPr kumimoji="1" sz="1200">
                  <a:latin typeface="Arial" panose="020B0604020202020204" pitchFamily="34" charset="0"/>
                </a:defRPr>
              </a:lvl2pPr>
              <a:lvl3pPr marL="1143000" indent="-228600">
                <a:defRPr kumimoji="1" sz="1200">
                  <a:latin typeface="Arial" panose="020B0604020202020204" pitchFamily="34" charset="0"/>
                </a:defRPr>
              </a:lvl3pPr>
              <a:lvl4pPr marL="1600200" indent="-228600">
                <a:defRPr kumimoji="1" sz="1200">
                  <a:latin typeface="Arial" panose="020B0604020202020204" pitchFamily="34" charset="0"/>
                </a:defRPr>
              </a:lvl4pPr>
              <a:lvl5pPr marL="2057400" indent="-228600">
                <a:defRPr kumimoji="1" sz="1200">
                  <a:latin typeface="Arial" panose="020B0604020202020204" pitchFamily="34" charset="0"/>
                </a:defRPr>
              </a:lvl5pPr>
              <a:lvl6pPr marL="2514600" indent="-228600" eaLnBrk="0" fontAlgn="base" hangingPunct="0">
                <a:spcBef>
                  <a:spcPct val="0"/>
                </a:spcBef>
                <a:spcAft>
                  <a:spcPct val="0"/>
                </a:spcAft>
                <a:defRPr kumimoji="1" sz="1200">
                  <a:latin typeface="Arial" panose="020B0604020202020204" pitchFamily="34" charset="0"/>
                </a:defRPr>
              </a:lvl6pPr>
              <a:lvl7pPr marL="2971800" indent="-228600" eaLnBrk="0" fontAlgn="base" hangingPunct="0">
                <a:spcBef>
                  <a:spcPct val="0"/>
                </a:spcBef>
                <a:spcAft>
                  <a:spcPct val="0"/>
                </a:spcAft>
                <a:defRPr kumimoji="1" sz="1200">
                  <a:latin typeface="Arial" panose="020B0604020202020204" pitchFamily="34" charset="0"/>
                </a:defRPr>
              </a:lvl7pPr>
              <a:lvl8pPr marL="3429000" indent="-228600" eaLnBrk="0" fontAlgn="base" hangingPunct="0">
                <a:spcBef>
                  <a:spcPct val="0"/>
                </a:spcBef>
                <a:spcAft>
                  <a:spcPct val="0"/>
                </a:spcAft>
                <a:defRPr kumimoji="1" sz="1200">
                  <a:latin typeface="Arial" panose="020B0604020202020204" pitchFamily="34" charset="0"/>
                </a:defRPr>
              </a:lvl8pPr>
              <a:lvl9pPr marL="3886200" indent="-228600" eaLnBrk="0" fontAlgn="base" hangingPunct="0">
                <a:spcBef>
                  <a:spcPct val="0"/>
                </a:spcBef>
                <a:spcAft>
                  <a:spcPct val="0"/>
                </a:spcAft>
                <a:defRPr kumimoji="1" sz="1200">
                  <a:latin typeface="Arial" panose="020B0604020202020204" pitchFamily="34" charset="0"/>
                </a:defRPr>
              </a:lvl9pPr>
            </a:lstStyle>
            <a:p>
              <a:pPr marL="0" marR="0" lvl="0" indent="0" algn="ctr" defTabSz="913486" rtl="0" eaLnBrk="0" fontAlgn="base" latinLnBrk="0" hangingPunct="0">
                <a:lnSpc>
                  <a:spcPct val="100000"/>
                </a:lnSpc>
                <a:spcBef>
                  <a:spcPts val="0"/>
                </a:spcBef>
                <a:spcAft>
                  <a:spcPct val="0"/>
                </a:spcAft>
                <a:buClrTx/>
                <a:buSzTx/>
                <a:buFontTx/>
                <a:buNone/>
                <a:tabLst/>
                <a:defRPr/>
              </a:pPr>
              <a:r>
                <a:rPr kumimoji="0" lang="ja-JP" altLang="en-US" sz="999"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感染状況の収束後に次期システムの</a:t>
              </a:r>
              <a:endParaRPr kumimoji="0" lang="en-US" altLang="ja-JP" sz="999"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3486" rtl="0" eaLnBrk="0" fontAlgn="base" latinLnBrk="0" hangingPunct="0">
                <a:lnSpc>
                  <a:spcPct val="100000"/>
                </a:lnSpc>
                <a:spcBef>
                  <a:spcPts val="0"/>
                </a:spcBef>
                <a:spcAft>
                  <a:spcPct val="0"/>
                </a:spcAft>
                <a:buClrTx/>
                <a:buSzTx/>
                <a:buFontTx/>
                <a:buNone/>
                <a:tabLst/>
                <a:defRPr/>
              </a:pPr>
              <a:r>
                <a:rPr kumimoji="0" lang="ja-JP" altLang="en-US" sz="999"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開発状況も勘案して移行時期を判断</a:t>
              </a:r>
              <a:endParaRPr kumimoji="0" lang="en-US" altLang="ja-JP" sz="999"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grpSp>
        <p:nvGrpSpPr>
          <p:cNvPr id="1097" name="グループ化 9"/>
          <p:cNvGrpSpPr/>
          <p:nvPr/>
        </p:nvGrpSpPr>
        <p:grpSpPr>
          <a:xfrm>
            <a:off x="4545912" y="2492532"/>
            <a:ext cx="1067314" cy="4005331"/>
            <a:chOff x="5354557" y="1848801"/>
            <a:chExt cx="1067314" cy="4451799"/>
          </a:xfrm>
        </p:grpSpPr>
        <p:grpSp>
          <p:nvGrpSpPr>
            <p:cNvPr id="1098" name="グループ化 20"/>
            <p:cNvGrpSpPr/>
            <p:nvPr/>
          </p:nvGrpSpPr>
          <p:grpSpPr>
            <a:xfrm>
              <a:off x="5354557" y="2020162"/>
              <a:ext cx="188059" cy="4280438"/>
              <a:chOff x="4267884" y="986945"/>
              <a:chExt cx="111125" cy="3530586"/>
            </a:xfrm>
          </p:grpSpPr>
          <p:cxnSp>
            <p:nvCxnSpPr>
              <p:cNvPr id="1099" name="直線コネクタ 21"/>
              <p:cNvCxnSpPr>
                <a:cxnSpLocks/>
              </p:cNvCxnSpPr>
              <p:nvPr/>
            </p:nvCxnSpPr>
            <p:spPr>
              <a:xfrm>
                <a:off x="4323447" y="1073088"/>
                <a:ext cx="0" cy="3444443"/>
              </a:xfrm>
              <a:prstGeom prst="line">
                <a:avLst/>
              </a:prstGeom>
              <a:solidFill>
                <a:schemeClr val="tx1"/>
              </a:solidFill>
              <a:ln w="19050" cap="flat" cmpd="sng" algn="ctr">
                <a:solidFill>
                  <a:schemeClr val="tx1"/>
                </a:solidFill>
                <a:prstDash val="dash"/>
                <a:round/>
                <a:headEnd type="none" w="med" len="med"/>
                <a:tailEnd type="none" w="med" len="med"/>
              </a:ln>
              <a:effectLst/>
            </p:spPr>
          </p:cxnSp>
          <p:sp>
            <p:nvSpPr>
              <p:cNvPr id="1100" name="AutoShape 30"/>
              <p:cNvSpPr>
                <a:spLocks noChangeArrowheads="1"/>
              </p:cNvSpPr>
              <p:nvPr/>
            </p:nvSpPr>
            <p:spPr>
              <a:xfrm flipV="1">
                <a:off x="4267884" y="986945"/>
                <a:ext cx="111125" cy="67028"/>
              </a:xfrm>
              <a:prstGeom prst="triangle">
                <a:avLst>
                  <a:gd name="adj" fmla="val 50000"/>
                </a:avLst>
              </a:prstGeom>
              <a:solidFill>
                <a:schemeClr val="tx1"/>
              </a:solidFill>
              <a:ln w="19050">
                <a:solidFill>
                  <a:schemeClr val="tx1"/>
                </a:solidFill>
                <a:prstDash val="solid"/>
              </a:ln>
              <a:effectLst/>
            </p:spPr>
            <p:txBody>
              <a:bodyPr wrap="none" lIns="89914" tIns="46756" rIns="89914" bIns="46756" anchor="ctr"/>
              <a:lstStyle>
                <a:lvl1pPr>
                  <a:defRPr kumimoji="1" sz="1200">
                    <a:solidFill>
                      <a:schemeClr val="tx1"/>
                    </a:solidFill>
                    <a:latin typeface="Arial" panose="020B0604020202020204" pitchFamily="34" charset="0"/>
                    <a:ea typeface="ＭＳ Ｐゴシック" panose="020B0600070205080204" pitchFamily="50" charset="-128"/>
                  </a:defRPr>
                </a:lvl1pPr>
                <a:lvl2pPr marL="742950" indent="-285750">
                  <a:defRPr kumimoji="1" sz="1200">
                    <a:solidFill>
                      <a:schemeClr val="tx1"/>
                    </a:solidFill>
                    <a:latin typeface="Arial" panose="020B0604020202020204" pitchFamily="34" charset="0"/>
                    <a:ea typeface="ＭＳ Ｐゴシック" panose="020B0600070205080204" pitchFamily="50" charset="-128"/>
                  </a:defRPr>
                </a:lvl2pPr>
                <a:lvl3pPr marL="1143000" indent="-228600">
                  <a:defRPr kumimoji="1" sz="1200">
                    <a:solidFill>
                      <a:schemeClr val="tx1"/>
                    </a:solidFill>
                    <a:latin typeface="Arial" panose="020B0604020202020204" pitchFamily="34" charset="0"/>
                    <a:ea typeface="ＭＳ Ｐゴシック" panose="020B0600070205080204" pitchFamily="50" charset="-128"/>
                  </a:defRPr>
                </a:lvl3pPr>
                <a:lvl4pPr marL="1600200" indent="-228600">
                  <a:defRPr kumimoji="1" sz="1200">
                    <a:solidFill>
                      <a:schemeClr val="tx1"/>
                    </a:solidFill>
                    <a:latin typeface="Arial" panose="020B0604020202020204" pitchFamily="34" charset="0"/>
                    <a:ea typeface="ＭＳ Ｐゴシック" panose="020B0600070205080204" pitchFamily="50" charset="-128"/>
                  </a:defRPr>
                </a:lvl4pPr>
                <a:lvl5pPr marL="2057400" indent="-22860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0" marR="0" lvl="0" indent="0" algn="l" defTabSz="913486" rtl="0" eaLnBrk="0" fontAlgn="base" latinLnBrk="0" hangingPunct="0">
                  <a:lnSpc>
                    <a:spcPct val="120000"/>
                  </a:lnSpc>
                  <a:spcBef>
                    <a:spcPct val="40000"/>
                  </a:spcBef>
                  <a:spcAft>
                    <a:spcPct val="0"/>
                  </a:spcAft>
                  <a:buClrTx/>
                  <a:buSzTx/>
                  <a:buFontTx/>
                  <a:buNone/>
                  <a:tabLst/>
                  <a:defRPr/>
                </a:pPr>
                <a:endParaRPr kumimoji="0" lang="ja-JP" altLang="en-US" sz="900" b="1" i="0" u="none"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1101" name="Text Box 29"/>
            <p:cNvSpPr txBox="1">
              <a:spLocks noChangeArrowheads="1"/>
            </p:cNvSpPr>
            <p:nvPr/>
          </p:nvSpPr>
          <p:spPr>
            <a:xfrm>
              <a:off x="5479037" y="1848801"/>
              <a:ext cx="942834" cy="327754"/>
            </a:xfrm>
            <a:prstGeom prst="rect">
              <a:avLst/>
            </a:prstGeom>
            <a:noFill/>
            <a:ln>
              <a:noFill/>
            </a:ln>
            <a:effectLst/>
          </p:spPr>
          <p:txBody>
            <a:bodyPr wrap="none" lIns="71930" tIns="35966" rIns="71930" bIns="35966" anchor="ctr">
              <a:noAutofit/>
            </a:bodyPr>
            <a:lstStyle>
              <a:defPPr>
                <a:defRPr lang="en-US"/>
              </a:defPPr>
              <a:lvl1pPr>
                <a:lnSpc>
                  <a:spcPts val="900"/>
                </a:lnSpc>
                <a:defRPr kumimoji="0" sz="1000">
                  <a:solidFill>
                    <a:schemeClr val="bg2"/>
                  </a:solidFill>
                  <a:latin typeface="ＭＳ Ｐゴシック" panose="020B0600070205080204" pitchFamily="50" charset="-128"/>
                </a:defRPr>
              </a:lvl1pPr>
              <a:lvl2pPr marL="742950" indent="-285750">
                <a:defRPr kumimoji="1" sz="1200">
                  <a:latin typeface="Arial" panose="020B0604020202020204" pitchFamily="34" charset="0"/>
                </a:defRPr>
              </a:lvl2pPr>
              <a:lvl3pPr marL="1143000" indent="-228600">
                <a:defRPr kumimoji="1" sz="1200">
                  <a:latin typeface="Arial" panose="020B0604020202020204" pitchFamily="34" charset="0"/>
                </a:defRPr>
              </a:lvl3pPr>
              <a:lvl4pPr marL="1600200" indent="-228600">
                <a:defRPr kumimoji="1" sz="1200">
                  <a:latin typeface="Arial" panose="020B0604020202020204" pitchFamily="34" charset="0"/>
                </a:defRPr>
              </a:lvl4pPr>
              <a:lvl5pPr marL="2057400" indent="-228600">
                <a:defRPr kumimoji="1" sz="1200">
                  <a:latin typeface="Arial" panose="020B0604020202020204" pitchFamily="34" charset="0"/>
                </a:defRPr>
              </a:lvl5pPr>
              <a:lvl6pPr marL="2514600" indent="-228600" eaLnBrk="0" fontAlgn="base" hangingPunct="0">
                <a:spcBef>
                  <a:spcPct val="0"/>
                </a:spcBef>
                <a:spcAft>
                  <a:spcPct val="0"/>
                </a:spcAft>
                <a:defRPr kumimoji="1" sz="1200">
                  <a:latin typeface="Arial" panose="020B0604020202020204" pitchFamily="34" charset="0"/>
                </a:defRPr>
              </a:lvl6pPr>
              <a:lvl7pPr marL="2971800" indent="-228600" eaLnBrk="0" fontAlgn="base" hangingPunct="0">
                <a:spcBef>
                  <a:spcPct val="0"/>
                </a:spcBef>
                <a:spcAft>
                  <a:spcPct val="0"/>
                </a:spcAft>
                <a:defRPr kumimoji="1" sz="1200">
                  <a:latin typeface="Arial" panose="020B0604020202020204" pitchFamily="34" charset="0"/>
                </a:defRPr>
              </a:lvl7pPr>
              <a:lvl8pPr marL="3429000" indent="-228600" eaLnBrk="0" fontAlgn="base" hangingPunct="0">
                <a:spcBef>
                  <a:spcPct val="0"/>
                </a:spcBef>
                <a:spcAft>
                  <a:spcPct val="0"/>
                </a:spcAft>
                <a:defRPr kumimoji="1" sz="1200">
                  <a:latin typeface="Arial" panose="020B0604020202020204" pitchFamily="34" charset="0"/>
                </a:defRPr>
              </a:lvl8pPr>
              <a:lvl9pPr marL="3886200" indent="-228600" eaLnBrk="0" fontAlgn="base" hangingPunct="0">
                <a:spcBef>
                  <a:spcPct val="0"/>
                </a:spcBef>
                <a:spcAft>
                  <a:spcPct val="0"/>
                </a:spcAft>
                <a:defRPr kumimoji="1" sz="1200">
                  <a:latin typeface="Arial" panose="020B0604020202020204" pitchFamily="34" charset="0"/>
                </a:defRPr>
              </a:lvl9pPr>
            </a:lstStyle>
            <a:p>
              <a:pPr marL="0" marR="0" lvl="0" indent="0" algn="ctr" defTabSz="913486" rtl="0" eaLnBrk="0" fontAlgn="base" latinLnBrk="0" hangingPunct="0">
                <a:lnSpc>
                  <a:spcPct val="100000"/>
                </a:lnSpc>
                <a:spcBef>
                  <a:spcPct val="50000"/>
                </a:spcBef>
                <a:spcAft>
                  <a:spcPct val="0"/>
                </a:spcAft>
                <a:buClrTx/>
                <a:buSzTx/>
                <a:buFontTx/>
                <a:buNone/>
                <a:tabLst/>
                <a:defRPr/>
              </a:pPr>
              <a:r>
                <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R4.10</a:t>
              </a:r>
              <a:r>
                <a:rPr kumimoji="0" lang="ja-JP" altLang="en-US"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sp>
        <p:nvSpPr>
          <p:cNvPr id="1102" name="タイトル 1"/>
          <p:cNvSpPr>
            <a:spLocks noGrp="1"/>
          </p:cNvSpPr>
          <p:nvPr>
            <p:ph type="title"/>
          </p:nvPr>
        </p:nvSpPr>
        <p:spPr>
          <a:xfrm>
            <a:off x="0" y="-22523"/>
            <a:ext cx="9906000" cy="359654"/>
          </a:xfrm>
          <a:solidFill>
            <a:srgbClr val="0070C0"/>
          </a:solidFill>
          <a:ln>
            <a:noFill/>
          </a:ln>
          <a:effectLst/>
        </p:spPr>
        <p:txBody>
          <a:bodyPr vert="horz" wrap="square" lIns="0" tIns="0" rIns="0" bIns="0" numCol="1" rtlCol="0" anchor="ctr" anchorCtr="0" compatLnSpc="1">
            <a:prstTxWarp prst="textNoShape">
              <a:avLst/>
            </a:prstTxWarp>
            <a:noAutofit/>
          </a:bodyPr>
          <a:lstStyle/>
          <a:p>
            <a:r>
              <a:rPr lang="ja-JP" altLang="en-US" sz="1998"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感染症</a:t>
            </a:r>
            <a:r>
              <a:rPr lang="ja-JP" altLang="en-US" sz="1998"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サーベイランスシステムについて</a:t>
            </a:r>
            <a:endParaRPr lang="ja-JP" altLang="en-US" sz="1998"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3" name="正方形/長方形 49"/>
          <p:cNvSpPr/>
          <p:nvPr/>
        </p:nvSpPr>
        <p:spPr>
          <a:xfrm>
            <a:off x="90662" y="387737"/>
            <a:ext cx="9724674" cy="2016000"/>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tIns="71965" rIns="35966" bIns="35966" rtlCol="0" anchor="t"/>
          <a:lstStyle/>
          <a:p>
            <a:pPr marL="143856" marR="0" lvl="0" indent="-287712" algn="l" defTabSz="913486" rtl="0" eaLnBrk="0" fontAlgn="base" latinLnBrk="0" hangingPunct="0">
              <a:lnSpc>
                <a:spcPct val="120000"/>
              </a:lnSpc>
              <a:spcBef>
                <a:spcPts val="0"/>
              </a:spcBef>
              <a:spcAft>
                <a:spcPct val="0"/>
              </a:spcAft>
              <a:buClrTx/>
              <a:buSzTx/>
              <a:buFontTx/>
              <a:buNone/>
              <a:tabLst/>
              <a:defRPr/>
            </a:pPr>
            <a:r>
              <a:rPr kumimoji="1" lang="ja-JP" altLang="en-US"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「感染症の予防及び感染症の患者に対する医療に関する法律」第</a:t>
            </a:r>
            <a:r>
              <a:rPr kumimoji="1" lang="en-US" altLang="ja-JP"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条～第</a:t>
            </a:r>
            <a:r>
              <a:rPr kumimoji="1" lang="en-US" altLang="ja-JP"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条に基づき、診断医師や</a:t>
            </a:r>
            <a:r>
              <a:rPr kumimoji="1" lang="ja-JP" altLang="en-US" sz="1398" dirty="0" smtClean="0">
                <a:solidFill>
                  <a:prstClr val="black"/>
                </a:solidFill>
                <a:latin typeface="Meiryo UI" panose="020B0604030504040204" pitchFamily="50" charset="-128"/>
                <a:ea typeface="Meiryo UI" panose="020B0604030504040204" pitchFamily="50" charset="-128"/>
              </a:rPr>
              <a:t>獣医師から届出のあった感染症に関する情報は、保健所が感染症サーベイランスシステムに入力することで都道府県・国に報告を行っている。</a:t>
            </a:r>
            <a:endParaRPr kumimoji="1" lang="en-US" altLang="ja-JP"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43856" lvl="0" indent="-287712" defTabSz="913486">
              <a:spcBef>
                <a:spcPts val="300"/>
              </a:spcBef>
              <a:defRPr/>
            </a:pPr>
            <a:r>
              <a:rPr kumimoji="1" lang="ja-JP" altLang="en-US" sz="1398" dirty="0" smtClean="0">
                <a:solidFill>
                  <a:prstClr val="black"/>
                </a:solidFill>
                <a:latin typeface="Meiryo UI" panose="020B0604030504040204" pitchFamily="50" charset="-128"/>
                <a:ea typeface="Meiryo UI" panose="020B0604030504040204" pitchFamily="50" charset="-128"/>
              </a:rPr>
              <a:t>○　次期システムにおいては、</a:t>
            </a:r>
            <a:r>
              <a:rPr kumimoji="1" lang="en-US" altLang="ja-JP" sz="1398" dirty="0" smtClean="0">
                <a:solidFill>
                  <a:prstClr val="black"/>
                </a:solidFill>
                <a:latin typeface="Meiryo UI" panose="020B0604030504040204" pitchFamily="50" charset="-128"/>
                <a:ea typeface="Meiryo UI" panose="020B0604030504040204" pitchFamily="50" charset="-128"/>
              </a:rPr>
              <a:t>HER-SYS</a:t>
            </a:r>
            <a:r>
              <a:rPr kumimoji="1" lang="ja-JP" altLang="en-US" sz="1398" dirty="0" smtClean="0">
                <a:solidFill>
                  <a:prstClr val="black"/>
                </a:solidFill>
                <a:latin typeface="Meiryo UI" panose="020B0604030504040204" pitchFamily="50" charset="-128"/>
                <a:ea typeface="Meiryo UI" panose="020B0604030504040204" pitchFamily="50" charset="-128"/>
              </a:rPr>
              <a:t>と同様に、</a:t>
            </a:r>
            <a:r>
              <a:rPr kumimoji="1" lang="ja-JP" altLang="en-US" sz="1398" u="sng" dirty="0" smtClean="0">
                <a:solidFill>
                  <a:srgbClr val="FF0000"/>
                </a:solidFill>
                <a:latin typeface="Meiryo UI" panose="020B0604030504040204" pitchFamily="50" charset="-128"/>
                <a:ea typeface="Meiryo UI" panose="020B0604030504040204" pitchFamily="50" charset="-128"/>
              </a:rPr>
              <a:t>医療機関等がオンライン入力によって発生届を保健所へ報告することが可能となる。</a:t>
            </a:r>
            <a:r>
              <a:rPr kumimoji="1" lang="en-US" altLang="ja-JP"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smtClean="0">
                <a:solidFill>
                  <a:prstClr val="black"/>
                </a:solidFill>
                <a:latin typeface="Meiryo UI" panose="020B0604030504040204" pitchFamily="50" charset="-128"/>
                <a:ea typeface="Meiryo UI" panose="020B0604030504040204" pitchFamily="50" charset="-128"/>
              </a:rPr>
              <a:t>切り替えることに伴う業務負担を勘案し、現時点では自治体ごとに順次開始されることを想定）</a:t>
            </a:r>
            <a:endParaRPr kumimoji="1" lang="en-US" altLang="ja-JP" sz="1398" dirty="0">
              <a:solidFill>
                <a:prstClr val="black"/>
              </a:solidFill>
              <a:latin typeface="Meiryo UI" panose="020B0604030504040204" pitchFamily="50" charset="-128"/>
              <a:ea typeface="Meiryo UI" panose="020B0604030504040204" pitchFamily="50" charset="-128"/>
            </a:endParaRPr>
          </a:p>
          <a:p>
            <a:pPr marL="143856" marR="0" lvl="0" indent="-287712" algn="l" defTabSz="913486" rtl="0" eaLnBrk="0" fontAlgn="base" latinLnBrk="0" hangingPunct="0">
              <a:lnSpc>
                <a:spcPct val="120000"/>
              </a:lnSpc>
              <a:spcBef>
                <a:spcPts val="300"/>
              </a:spcBef>
              <a:spcAft>
                <a:spcPct val="0"/>
              </a:spcAft>
              <a:buClrTx/>
              <a:buSzTx/>
              <a:buFontTx/>
              <a:buNone/>
              <a:tabLst/>
              <a:defRPr/>
            </a:pPr>
            <a:r>
              <a:rPr kumimoji="1" lang="ja-JP" altLang="en-US" sz="1398" dirty="0" smtClean="0">
                <a:solidFill>
                  <a:prstClr val="black"/>
                </a:solidFill>
                <a:latin typeface="Meiryo UI" panose="020B0604030504040204" pitchFamily="50" charset="-128"/>
                <a:ea typeface="Meiryo UI" panose="020B0604030504040204" pitchFamily="50" charset="-128"/>
              </a:rPr>
              <a:t>○　インターネットに接続できる機器であれば、パソコンのほか、スマートフォン、タブレットからも情報の入力・閲覧が可能となるが、システムから発行された利用者</a:t>
            </a:r>
            <a:r>
              <a:rPr kumimoji="1" lang="en-US" altLang="ja-JP" sz="1398" dirty="0" smtClean="0">
                <a:solidFill>
                  <a:prstClr val="black"/>
                </a:solidFill>
                <a:latin typeface="Meiryo UI" panose="020B0604030504040204" pitchFamily="50" charset="-128"/>
                <a:ea typeface="Meiryo UI" panose="020B0604030504040204" pitchFamily="50" charset="-128"/>
              </a:rPr>
              <a:t>ID</a:t>
            </a:r>
            <a:r>
              <a:rPr kumimoji="1" lang="ja-JP" altLang="en-US" sz="1398" dirty="0" smtClean="0">
                <a:solidFill>
                  <a:prstClr val="black"/>
                </a:solidFill>
                <a:latin typeface="Meiryo UI" panose="020B0604030504040204" pitchFamily="50" charset="-128"/>
                <a:ea typeface="Meiryo UI" panose="020B0604030504040204" pitchFamily="50" charset="-128"/>
              </a:rPr>
              <a:t>・パスワードに加えて、電話番号、</a:t>
            </a:r>
            <a:r>
              <a:rPr kumimoji="1" lang="en-US" altLang="ja-JP" sz="1398" dirty="0" smtClean="0">
                <a:solidFill>
                  <a:prstClr val="black"/>
                </a:solidFill>
                <a:latin typeface="Meiryo UI" panose="020B0604030504040204" pitchFamily="50" charset="-128"/>
                <a:ea typeface="Meiryo UI" panose="020B0604030504040204" pitchFamily="50" charset="-128"/>
              </a:rPr>
              <a:t>SMS</a:t>
            </a:r>
            <a:r>
              <a:rPr kumimoji="1" lang="ja-JP" altLang="en-US" sz="1398" dirty="0" smtClean="0">
                <a:solidFill>
                  <a:prstClr val="black"/>
                </a:solidFill>
                <a:latin typeface="Meiryo UI" panose="020B0604030504040204" pitchFamily="50" charset="-128"/>
                <a:ea typeface="Meiryo UI" panose="020B0604030504040204" pitchFamily="50" charset="-128"/>
              </a:rPr>
              <a:t>又はメールアドレスを用いた二要素認証が必要。</a:t>
            </a:r>
            <a:endParaRPr kumimoji="1" lang="en-US" altLang="ja-JP" sz="1398" dirty="0" smtClean="0">
              <a:solidFill>
                <a:prstClr val="black"/>
              </a:solidFill>
              <a:latin typeface="Meiryo UI" panose="020B0604030504040204" pitchFamily="50" charset="-128"/>
              <a:ea typeface="Meiryo UI" panose="020B0604030504040204" pitchFamily="50" charset="-128"/>
            </a:endParaRPr>
          </a:p>
          <a:p>
            <a:pPr marL="143856" marR="0" lvl="0" indent="-287712" algn="l" defTabSz="913486" rtl="0" eaLnBrk="0" fontAlgn="base" latinLnBrk="0" hangingPunct="0">
              <a:lnSpc>
                <a:spcPct val="120000"/>
              </a:lnSpc>
              <a:spcBef>
                <a:spcPts val="300"/>
              </a:spcBef>
              <a:spcAft>
                <a:spcPct val="0"/>
              </a:spcAft>
              <a:buClrTx/>
              <a:buSzTx/>
              <a:buFontTx/>
              <a:buNone/>
              <a:tabLst/>
              <a:defRPr/>
            </a:pPr>
            <a:r>
              <a:rPr kumimoji="1" lang="ja-JP" altLang="en-US"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なお、</a:t>
            </a:r>
            <a:r>
              <a:rPr kumimoji="1" lang="ja-JP" altLang="en-US" sz="1398"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新型コロナウイルス感染症に関しては</a:t>
            </a:r>
            <a:r>
              <a:rPr kumimoji="1" lang="ja-JP" altLang="en-US" sz="1398"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、感染状況が収束するまでは</a:t>
            </a:r>
            <a:r>
              <a:rPr kumimoji="1" lang="en-US" altLang="ja-JP" sz="1398"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HER-SYS</a:t>
            </a:r>
            <a:r>
              <a:rPr kumimoji="1" lang="ja-JP" altLang="en-US" sz="1398" u="sng" noProof="0" dirty="0">
                <a:solidFill>
                  <a:schemeClr val="tx1"/>
                </a:solidFill>
                <a:latin typeface="Meiryo UI" panose="020B0604030504040204" pitchFamily="50" charset="-128"/>
                <a:ea typeface="Meiryo UI" panose="020B0604030504040204" pitchFamily="50" charset="-128"/>
              </a:rPr>
              <a:t>に</a:t>
            </a:r>
            <a:r>
              <a:rPr kumimoji="1" lang="ja-JP" altLang="en-US" sz="1398" u="sng" dirty="0" smtClean="0">
                <a:solidFill>
                  <a:schemeClr val="tx1"/>
                </a:solidFill>
                <a:latin typeface="Meiryo UI" panose="020B0604030504040204" pitchFamily="50" charset="-128"/>
                <a:ea typeface="Meiryo UI" panose="020B0604030504040204" pitchFamily="50" charset="-128"/>
              </a:rPr>
              <a:t>よる</a:t>
            </a:r>
            <a:r>
              <a:rPr kumimoji="1" lang="ja-JP" altLang="en-US" sz="1398"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対応を継続</a:t>
            </a:r>
            <a:r>
              <a:rPr kumimoji="1" lang="ja-JP" altLang="en-US" sz="1398" b="0" i="0"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する。</a:t>
            </a:r>
            <a:r>
              <a:rPr kumimoji="1" lang="ja-JP" altLang="en-US"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43856" marR="0" lvl="0" indent="-287712" algn="l" defTabSz="913486" rtl="0" eaLnBrk="0" fontAlgn="base" latinLnBrk="0" hangingPunct="0">
              <a:lnSpc>
                <a:spcPct val="120000"/>
              </a:lnSpc>
              <a:spcBef>
                <a:spcPts val="0"/>
              </a:spcBef>
              <a:spcAft>
                <a:spcPct val="0"/>
              </a:spcAft>
              <a:buClrTx/>
              <a:buSzTx/>
              <a:buFontTx/>
              <a:buNone/>
              <a:tabLst/>
              <a:defRPr/>
            </a:pPr>
            <a:endParaRPr kumimoji="1" lang="ja-JP" altLang="en-US" sz="139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04" name="Rectangle 30"/>
          <p:cNvSpPr>
            <a:spLocks noChangeArrowheads="1"/>
          </p:cNvSpPr>
          <p:nvPr/>
        </p:nvSpPr>
        <p:spPr bwMode="gray">
          <a:xfrm>
            <a:off x="149409" y="2823940"/>
            <a:ext cx="4487192" cy="1727169"/>
          </a:xfrm>
          <a:prstGeom prst="homePlate">
            <a:avLst>
              <a:gd name="adj" fmla="val 19638"/>
            </a:avLst>
          </a:prstGeom>
          <a:solidFill>
            <a:srgbClr val="286F66">
              <a:alpha val="34000"/>
            </a:srgbClr>
          </a:solidFill>
          <a:ln>
            <a:noFill/>
          </a:ln>
          <a:effectLst/>
        </p:spPr>
        <p:txBody>
          <a:bodyPr lIns="71930" tIns="21580" rIns="71930" anchor="t"/>
          <a:lstStyle/>
          <a:p>
            <a:pPr marL="0" marR="0" lvl="0" indent="0" algn="ctr" defTabSz="913486" rtl="0" eaLnBrk="1" fontAlgn="base" latinLnBrk="0" hangingPunct="1">
              <a:lnSpc>
                <a:spcPct val="100000"/>
              </a:lnSpc>
              <a:spcBef>
                <a:spcPts val="0"/>
              </a:spcBef>
              <a:spcAft>
                <a:spcPts val="0"/>
              </a:spcAft>
              <a:buClrTx/>
              <a:buSzTx/>
              <a:buFontTx/>
              <a:buNone/>
              <a:tabLst/>
              <a:defRPr/>
            </a:pPr>
            <a:r>
              <a:rPr kumimoji="0" lang="en-US" altLang="ja-JP" sz="1999" b="0" i="0" u="none" strike="noStrike" kern="0" cap="none" spc="0" normalizeH="0" baseline="0" noProof="0" dirty="0">
                <a:ln>
                  <a:noFill/>
                </a:ln>
                <a:solidFill>
                  <a:srgbClr val="FFFFFF"/>
                </a:solidFill>
                <a:effectLst/>
                <a:uLnTx/>
                <a:uFillTx/>
                <a:latin typeface="Meiryo UI"/>
                <a:ea typeface="Meiryo UI"/>
                <a:cs typeface="+mn-cs"/>
              </a:rPr>
              <a:t>NESID</a:t>
            </a:r>
          </a:p>
        </p:txBody>
      </p:sp>
      <p:sp>
        <p:nvSpPr>
          <p:cNvPr id="1105" name="Rectangle 30"/>
          <p:cNvSpPr>
            <a:spLocks noChangeArrowheads="1"/>
          </p:cNvSpPr>
          <p:nvPr/>
        </p:nvSpPr>
        <p:spPr bwMode="gray">
          <a:xfrm>
            <a:off x="4639941" y="2823943"/>
            <a:ext cx="5190252" cy="3690168"/>
          </a:xfrm>
          <a:prstGeom prst="homePlate">
            <a:avLst>
              <a:gd name="adj" fmla="val 11388"/>
            </a:avLst>
          </a:prstGeom>
          <a:solidFill>
            <a:schemeClr val="accent2">
              <a:lumMod val="60000"/>
              <a:lumOff val="40000"/>
              <a:alpha val="34000"/>
            </a:schemeClr>
          </a:solidFill>
          <a:ln>
            <a:noFill/>
          </a:ln>
          <a:effectLst/>
        </p:spPr>
        <p:txBody>
          <a:bodyPr lIns="71930" tIns="21580" rIns="71930" anchor="t"/>
          <a:lstStyle/>
          <a:p>
            <a:pPr marL="0" marR="0" lvl="0" indent="0" algn="ctr" defTabSz="913486" rtl="0" eaLnBrk="1" fontAlgn="base" latinLnBrk="0" hangingPunct="1">
              <a:lnSpc>
                <a:spcPct val="100000"/>
              </a:lnSpc>
              <a:spcBef>
                <a:spcPts val="0"/>
              </a:spcBef>
              <a:spcAft>
                <a:spcPts val="0"/>
              </a:spcAft>
              <a:buClrTx/>
              <a:buSzTx/>
              <a:buFontTx/>
              <a:buNone/>
              <a:tabLst/>
              <a:defRPr/>
            </a:pPr>
            <a:r>
              <a:rPr kumimoji="0" lang="ja-JP" altLang="en-US" sz="1999" b="0" i="0" u="none" strike="noStrike" kern="0" cap="none" spc="0" normalizeH="0" baseline="0" noProof="0" dirty="0">
                <a:ln>
                  <a:noFill/>
                </a:ln>
                <a:solidFill>
                  <a:srgbClr val="FFFFFF"/>
                </a:solidFill>
                <a:effectLst/>
                <a:uLnTx/>
                <a:uFillTx/>
                <a:latin typeface="Meiryo UI"/>
                <a:ea typeface="Meiryo UI"/>
                <a:cs typeface="+mn-cs"/>
              </a:rPr>
              <a:t>次期システム</a:t>
            </a:r>
            <a:endParaRPr kumimoji="0" lang="en-US" altLang="ja-JP" sz="1999" b="0" i="0" u="none" strike="noStrike" kern="0" cap="none" spc="0" normalizeH="0" baseline="0" noProof="0" dirty="0">
              <a:ln>
                <a:noFill/>
              </a:ln>
              <a:solidFill>
                <a:srgbClr val="FFFFFF"/>
              </a:solidFill>
              <a:effectLst/>
              <a:uLnTx/>
              <a:uFillTx/>
              <a:latin typeface="Meiryo UI"/>
              <a:ea typeface="Meiryo UI"/>
              <a:cs typeface="+mn-cs"/>
            </a:endParaRPr>
          </a:p>
        </p:txBody>
      </p:sp>
      <p:sp>
        <p:nvSpPr>
          <p:cNvPr id="1106" name="スライド番号プレースホルダー 15"/>
          <p:cNvSpPr txBox="1"/>
          <p:nvPr/>
        </p:nvSpPr>
        <p:spPr>
          <a:xfrm>
            <a:off x="7249803" y="6470197"/>
            <a:ext cx="2308703" cy="364774"/>
          </a:xfrm>
          <a:prstGeom prst="rect">
            <a:avLst/>
          </a:prstGeom>
        </p:spPr>
        <p:txBody>
          <a:bodyPr vert="horz" lIns="91352" tIns="45676" rIns="91352" bIns="45676" rtlCol="0" anchor="ctr"/>
          <a:lstStyle>
            <a:defPPr>
              <a:defRPr lang="en-US"/>
            </a:defPPr>
            <a:lvl1pPr algn="r" rtl="0" eaLnBrk="0" fontAlgn="base" hangingPunct="0">
              <a:lnSpc>
                <a:spcPct val="120000"/>
              </a:lnSpc>
              <a:spcBef>
                <a:spcPct val="50000"/>
              </a:spcBef>
              <a:spcAft>
                <a:spcPct val="0"/>
              </a:spcAft>
              <a:defRPr sz="1200" kern="1200">
                <a:solidFill>
                  <a:schemeClr val="tx1">
                    <a:tint val="75000"/>
                  </a:schemeClr>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a:lstStyle>
          <a:p>
            <a:pPr marL="0" marR="0" lvl="0" indent="0" algn="r" defTabSz="913486" rtl="0" eaLnBrk="0" fontAlgn="base" latinLnBrk="0" hangingPunct="0">
              <a:lnSpc>
                <a:spcPct val="120000"/>
              </a:lnSpc>
              <a:spcBef>
                <a:spcPct val="50000"/>
              </a:spcBef>
              <a:spcAft>
                <a:spcPct val="0"/>
              </a:spcAft>
              <a:buClrTx/>
              <a:buSzTx/>
              <a:buFontTx/>
              <a:buNone/>
              <a:tabLst/>
              <a:defRPr/>
            </a:pPr>
            <a:fld id="{98D5D5BF-2E7C-49F8-974A-470AFCAB753F}" type="slidenum">
              <a:rPr kumimoji="1" lang="ja-JP" altLang="en-US" sz="1198"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3486" rtl="0" eaLnBrk="0" fontAlgn="base" latinLnBrk="0" hangingPunct="0">
                <a:lnSpc>
                  <a:spcPct val="120000"/>
                </a:lnSpc>
                <a:spcBef>
                  <a:spcPct val="50000"/>
                </a:spcBef>
                <a:spcAft>
                  <a:spcPct val="0"/>
                </a:spcAft>
                <a:buClrTx/>
                <a:buSzTx/>
                <a:buFontTx/>
                <a:buNone/>
                <a:tabLst/>
                <a:defRPr/>
              </a:pPr>
              <a:t>1</a:t>
            </a:fld>
            <a:endParaRPr kumimoji="1" lang="ja-JP" altLang="en-US" sz="1198"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sp>
        <p:nvSpPr>
          <p:cNvPr id="1107" name="Rectangle 29"/>
          <p:cNvSpPr>
            <a:spLocks noChangeArrowheads="1"/>
          </p:cNvSpPr>
          <p:nvPr/>
        </p:nvSpPr>
        <p:spPr bwMode="gray">
          <a:xfrm>
            <a:off x="3777992" y="4773251"/>
            <a:ext cx="4063312" cy="1712760"/>
          </a:xfrm>
          <a:prstGeom prst="homePlate">
            <a:avLst>
              <a:gd name="adj" fmla="val 21793"/>
            </a:avLst>
          </a:prstGeom>
          <a:solidFill>
            <a:schemeClr val="bg1">
              <a:alpha val="97000"/>
            </a:schemeClr>
          </a:solidFill>
          <a:ln>
            <a:noFill/>
          </a:ln>
          <a:effectLst/>
        </p:spPr>
        <p:txBody>
          <a:bodyPr lIns="71930" tIns="21580" rIns="71930" anchor="t"/>
          <a:lstStyle/>
          <a:p>
            <a:pPr marL="0" marR="0" lvl="0" indent="0" algn="ctr" defTabSz="913486" rtl="0" eaLnBrk="1" fontAlgn="base" latinLnBrk="0" hangingPunct="1">
              <a:lnSpc>
                <a:spcPct val="100000"/>
              </a:lnSpc>
              <a:spcBef>
                <a:spcPts val="0"/>
              </a:spcBef>
              <a:spcAft>
                <a:spcPts val="0"/>
              </a:spcAft>
              <a:buClrTx/>
              <a:buSzTx/>
              <a:buFontTx/>
              <a:buNone/>
              <a:tabLst/>
              <a:defRPr/>
            </a:pPr>
            <a:r>
              <a:rPr kumimoji="0" lang="en-US" altLang="ja-JP" sz="1998" b="0" i="0" u="none" strike="noStrike" kern="0" cap="none" spc="0" normalizeH="0" baseline="0" noProof="0" dirty="0">
                <a:ln>
                  <a:noFill/>
                </a:ln>
                <a:solidFill>
                  <a:srgbClr val="FFFFFF"/>
                </a:solidFill>
                <a:effectLst/>
                <a:uLnTx/>
                <a:uFillTx/>
                <a:latin typeface="Meiryo UI"/>
                <a:ea typeface="Meiryo UI"/>
                <a:cs typeface="+mn-cs"/>
              </a:rPr>
              <a:t>HER-SYS</a:t>
            </a:r>
          </a:p>
        </p:txBody>
      </p:sp>
      <p:sp>
        <p:nvSpPr>
          <p:cNvPr id="1108" name="Rectangle 29"/>
          <p:cNvSpPr>
            <a:spLocks noChangeArrowheads="1"/>
          </p:cNvSpPr>
          <p:nvPr/>
        </p:nvSpPr>
        <p:spPr bwMode="gray">
          <a:xfrm>
            <a:off x="1348659" y="4773251"/>
            <a:ext cx="6492641" cy="1724612"/>
          </a:xfrm>
          <a:prstGeom prst="homePlate">
            <a:avLst>
              <a:gd name="adj" fmla="val 21897"/>
            </a:avLst>
          </a:prstGeom>
          <a:solidFill>
            <a:srgbClr val="3E5E84">
              <a:alpha val="34000"/>
            </a:srgbClr>
          </a:solidFill>
          <a:ln>
            <a:noFill/>
          </a:ln>
          <a:effectLst/>
        </p:spPr>
        <p:txBody>
          <a:bodyPr lIns="71930" tIns="21580" rIns="71930" anchor="t"/>
          <a:lstStyle/>
          <a:p>
            <a:pPr marL="0" marR="0" lvl="0" indent="0" algn="ctr" defTabSz="913486" rtl="0" eaLnBrk="1" fontAlgn="base" latinLnBrk="0" hangingPunct="1">
              <a:lnSpc>
                <a:spcPct val="100000"/>
              </a:lnSpc>
              <a:spcBef>
                <a:spcPts val="0"/>
              </a:spcBef>
              <a:spcAft>
                <a:spcPts val="0"/>
              </a:spcAft>
              <a:buClrTx/>
              <a:buSzTx/>
              <a:buFontTx/>
              <a:buNone/>
              <a:tabLst/>
              <a:defRPr/>
            </a:pPr>
            <a:r>
              <a:rPr kumimoji="0" lang="en-US" altLang="ja-JP" sz="1999" b="0" i="0" u="none" strike="noStrike" kern="0" cap="none" spc="0" normalizeH="0" baseline="0" noProof="0" dirty="0">
                <a:ln>
                  <a:noFill/>
                </a:ln>
                <a:solidFill>
                  <a:srgbClr val="FFFFFF"/>
                </a:solidFill>
                <a:effectLst/>
                <a:uLnTx/>
                <a:uFillTx/>
                <a:latin typeface="Meiryo UI"/>
                <a:ea typeface="Meiryo UI"/>
                <a:cs typeface="+mn-cs"/>
              </a:rPr>
              <a:t>HER-SYS</a:t>
            </a:r>
          </a:p>
        </p:txBody>
      </p:sp>
      <p:graphicFrame>
        <p:nvGraphicFramePr>
          <p:cNvPr id="1109" name="表 32"/>
          <p:cNvGraphicFramePr>
            <a:graphicFrameLocks noGrp="1"/>
          </p:cNvGraphicFramePr>
          <p:nvPr>
            <p:extLst>
              <p:ext uri="{D42A27DB-BD31-4B8C-83A1-F6EECF244321}">
                <p14:modId xmlns:p14="http://schemas.microsoft.com/office/powerpoint/2010/main" val="4038770568"/>
              </p:ext>
            </p:extLst>
          </p:nvPr>
        </p:nvGraphicFramePr>
        <p:xfrm>
          <a:off x="481972" y="3140179"/>
          <a:ext cx="2844001" cy="1311290"/>
        </p:xfrm>
        <a:graphic>
          <a:graphicData uri="http://schemas.openxmlformats.org/drawingml/2006/table">
            <a:tbl>
              <a:tblPr firstRow="1" bandRow="1">
                <a:tableStyleId>{5940675A-B579-460E-94D1-54222C63F5DA}</a:tableStyleId>
              </a:tblPr>
              <a:tblGrid>
                <a:gridCol w="863585">
                  <a:extLst>
                    <a:ext uri="{9D8B030D-6E8A-4147-A177-3AD203B41FA5}"/>
                  </a:extLst>
                </a:gridCol>
                <a:gridCol w="1979048">
                  <a:extLst>
                    <a:ext uri="{9D8B030D-6E8A-4147-A177-3AD203B41FA5}"/>
                  </a:extLst>
                </a:gridCol>
              </a:tblGrid>
              <a:tr h="254723">
                <a:tc>
                  <a:txBody>
                    <a:bodyPr/>
                    <a:lstStyle/>
                    <a:p>
                      <a:pPr algn="ctr"/>
                      <a:r>
                        <a:rPr kumimoji="1" lang="ja-JP" altLang="en-US" sz="1200" dirty="0">
                          <a:latin typeface="Meiryo UI" panose="020B0604030504040204" pitchFamily="50" charset="-128"/>
                          <a:ea typeface="Meiryo UI" panose="020B0604030504040204" pitchFamily="50" charset="-128"/>
                        </a:rPr>
                        <a:t>対象疾病</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感染症法上の届出対象疾病</a:t>
                      </a:r>
                      <a:endParaRPr kumimoji="1" lang="en-US" altLang="ja-JP" sz="1200" dirty="0">
                        <a:latin typeface="Meiryo UI" panose="020B0604030504040204" pitchFamily="50" charset="-128"/>
                        <a:ea typeface="Meiryo UI" panose="020B0604030504040204" pitchFamily="50" charset="-128"/>
                      </a:endParaRP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359654">
                <a:tc>
                  <a:txBody>
                    <a:bodyPr/>
                    <a:lstStyle/>
                    <a:p>
                      <a:pPr algn="ctr"/>
                      <a:r>
                        <a:rPr kumimoji="1" lang="ja-JP" altLang="en-US" sz="1200" dirty="0">
                          <a:latin typeface="Meiryo UI" panose="020B0604030504040204" pitchFamily="50" charset="-128"/>
                          <a:ea typeface="Meiryo UI" panose="020B0604030504040204" pitchFamily="50" charset="-128"/>
                        </a:rPr>
                        <a:t>入力主体</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保健所のみ</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437516">
                <a:tc>
                  <a:txBody>
                    <a:bodyPr/>
                    <a:lstStyle/>
                    <a:p>
                      <a:pPr algn="ctr"/>
                      <a:r>
                        <a:rPr kumimoji="1" lang="ja-JP" altLang="en-US" sz="1200" dirty="0">
                          <a:latin typeface="Meiryo UI" panose="020B0604030504040204" pitchFamily="50" charset="-128"/>
                          <a:ea typeface="Meiryo UI" panose="020B0604030504040204" pitchFamily="50" charset="-128"/>
                        </a:rPr>
                        <a:t>発生届</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医療機関が</a:t>
                      </a:r>
                      <a:r>
                        <a:rPr kumimoji="1" lang="en-US" altLang="ja-JP" sz="1200" b="1" u="sng" dirty="0">
                          <a:latin typeface="Meiryo UI" panose="020B0604030504040204" pitchFamily="50" charset="-128"/>
                          <a:ea typeface="Meiryo UI" panose="020B0604030504040204" pitchFamily="50" charset="-128"/>
                        </a:rPr>
                        <a:t>FAX</a:t>
                      </a:r>
                      <a:r>
                        <a:rPr kumimoji="1" lang="ja-JP" altLang="en-US" sz="1200" b="1" u="sng" dirty="0">
                          <a:latin typeface="Meiryo UI" panose="020B0604030504040204" pitchFamily="50" charset="-128"/>
                          <a:ea typeface="Meiryo UI" panose="020B0604030504040204" pitchFamily="50" charset="-128"/>
                        </a:rPr>
                        <a:t>送付</a:t>
                      </a:r>
                      <a:r>
                        <a:rPr kumimoji="1" lang="ja-JP" altLang="en-US" sz="1200" dirty="0">
                          <a:latin typeface="Meiryo UI" panose="020B0604030504040204" pitchFamily="50" charset="-128"/>
                          <a:ea typeface="Meiryo UI" panose="020B0604030504040204" pitchFamily="50" charset="-128"/>
                        </a:rPr>
                        <a:t>した内容に基づき</a:t>
                      </a:r>
                      <a:r>
                        <a:rPr kumimoji="1" lang="ja-JP" altLang="en-US" sz="1200" b="1" u="sng" dirty="0">
                          <a:latin typeface="Meiryo UI" panose="020B0604030504040204" pitchFamily="50" charset="-128"/>
                          <a:ea typeface="Meiryo UI" panose="020B0604030504040204" pitchFamily="50" charset="-128"/>
                        </a:rPr>
                        <a:t>保健所が入力</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254723">
                <a:tc>
                  <a:txBody>
                    <a:bodyPr/>
                    <a:lstStyle/>
                    <a:p>
                      <a:pPr algn="ctr"/>
                      <a:r>
                        <a:rPr kumimoji="1" lang="ja-JP" altLang="en-US" sz="1200" dirty="0">
                          <a:latin typeface="Meiryo UI" panose="020B0604030504040204" pitchFamily="50" charset="-128"/>
                          <a:ea typeface="Meiryo UI" panose="020B0604030504040204" pitchFamily="50" charset="-128"/>
                        </a:rPr>
                        <a:t>健康観察等</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b="0" u="none" dirty="0">
                          <a:latin typeface="Meiryo UI" panose="020B0604030504040204" pitchFamily="50" charset="-128"/>
                          <a:ea typeface="Meiryo UI" panose="020B0604030504040204" pitchFamily="50" charset="-128"/>
                        </a:rPr>
                        <a:t>－</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bl>
          </a:graphicData>
        </a:graphic>
      </p:graphicFrame>
      <p:graphicFrame>
        <p:nvGraphicFramePr>
          <p:cNvPr id="1110" name="表 34"/>
          <p:cNvGraphicFramePr>
            <a:graphicFrameLocks noGrp="1"/>
          </p:cNvGraphicFramePr>
          <p:nvPr>
            <p:extLst>
              <p:ext uri="{D42A27DB-BD31-4B8C-83A1-F6EECF244321}">
                <p14:modId xmlns:p14="http://schemas.microsoft.com/office/powerpoint/2010/main" val="966779214"/>
              </p:ext>
            </p:extLst>
          </p:nvPr>
        </p:nvGraphicFramePr>
        <p:xfrm>
          <a:off x="4726952" y="3150230"/>
          <a:ext cx="3024001" cy="1494170"/>
        </p:xfrm>
        <a:graphic>
          <a:graphicData uri="http://schemas.openxmlformats.org/drawingml/2006/table">
            <a:tbl>
              <a:tblPr firstRow="1" bandRow="1">
                <a:tableStyleId>{5940675A-B579-460E-94D1-54222C63F5DA}</a:tableStyleId>
              </a:tblPr>
              <a:tblGrid>
                <a:gridCol w="863585">
                  <a:extLst>
                    <a:ext uri="{9D8B030D-6E8A-4147-A177-3AD203B41FA5}"/>
                  </a:extLst>
                </a:gridCol>
                <a:gridCol w="2158962">
                  <a:extLst>
                    <a:ext uri="{9D8B030D-6E8A-4147-A177-3AD203B41FA5}"/>
                  </a:extLst>
                </a:gridCol>
              </a:tblGrid>
              <a:tr h="437516">
                <a:tc>
                  <a:txBody>
                    <a:bodyPr/>
                    <a:lstStyle/>
                    <a:p>
                      <a:pPr algn="ctr"/>
                      <a:r>
                        <a:rPr kumimoji="1" lang="ja-JP" altLang="en-US" sz="1200" dirty="0">
                          <a:latin typeface="Meiryo UI" panose="020B0604030504040204" pitchFamily="50" charset="-128"/>
                          <a:ea typeface="Meiryo UI" panose="020B0604030504040204" pitchFamily="50" charset="-128"/>
                        </a:rPr>
                        <a:t>対象疾病</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感染症法上の届出対象疾病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新興・再興感染症に対応</a:t>
                      </a:r>
                      <a:r>
                        <a:rPr kumimoji="1" lang="en-US" altLang="ja-JP" sz="1200" b="1" u="sng" dirty="0">
                          <a:solidFill>
                            <a:srgbClr val="FF0000"/>
                          </a:solidFill>
                          <a:latin typeface="Meiryo UI" panose="020B0604030504040204" pitchFamily="50" charset="-128"/>
                          <a:ea typeface="Meiryo UI" panose="020B0604030504040204" pitchFamily="50" charset="-128"/>
                        </a:rPr>
                        <a:t>(※)</a:t>
                      </a:r>
                      <a:endParaRPr kumimoji="1" lang="ja-JP" altLang="en-US" sz="1200" b="1" u="sng" dirty="0">
                        <a:solidFill>
                          <a:srgbClr val="FF0000"/>
                        </a:solidFill>
                        <a:latin typeface="Meiryo UI" panose="020B0604030504040204" pitchFamily="50" charset="-128"/>
                        <a:ea typeface="Meiryo UI" panose="020B0604030504040204" pitchFamily="50" charset="-128"/>
                      </a:endParaRP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437516">
                <a:tc>
                  <a:txBody>
                    <a:bodyPr/>
                    <a:lstStyle/>
                    <a:p>
                      <a:pPr algn="ctr"/>
                      <a:r>
                        <a:rPr kumimoji="1" lang="ja-JP" altLang="en-US" sz="1200" dirty="0">
                          <a:latin typeface="Meiryo UI" panose="020B0604030504040204" pitchFamily="50" charset="-128"/>
                          <a:ea typeface="Meiryo UI" panose="020B0604030504040204" pitchFamily="50" charset="-128"/>
                        </a:rPr>
                        <a:t>入力主体</a:t>
                      </a:r>
                      <a:endParaRPr kumimoji="1" lang="en-US" altLang="ja-JP" sz="1200" dirty="0">
                        <a:latin typeface="Meiryo UI" panose="020B0604030504040204" pitchFamily="50" charset="-128"/>
                        <a:ea typeface="Meiryo UI" panose="020B0604030504040204" pitchFamily="50" charset="-128"/>
                      </a:endParaRP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保健所・</a:t>
                      </a:r>
                      <a:r>
                        <a:rPr kumimoji="1" lang="ja-JP" altLang="en-US" sz="1200" b="1" u="sng" dirty="0">
                          <a:latin typeface="Meiryo UI" panose="020B0604030504040204" pitchFamily="50" charset="-128"/>
                          <a:ea typeface="Meiryo UI" panose="020B0604030504040204" pitchFamily="50" charset="-128"/>
                        </a:rPr>
                        <a:t>医療機関</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健康観察対象者</a:t>
                      </a:r>
                      <a:r>
                        <a:rPr kumimoji="1" lang="ja-JP" altLang="en-US" sz="1200" b="1" u="sng" dirty="0">
                          <a:latin typeface="Meiryo UI" panose="020B0604030504040204" pitchFamily="50" charset="-128"/>
                          <a:ea typeface="Meiryo UI" panose="020B0604030504040204" pitchFamily="50" charset="-128"/>
                        </a:rPr>
                        <a:t>自身</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359654">
                <a:tc>
                  <a:txBody>
                    <a:bodyPr/>
                    <a:lstStyle/>
                    <a:p>
                      <a:pPr algn="ctr"/>
                      <a:r>
                        <a:rPr kumimoji="1" lang="ja-JP" altLang="en-US" sz="1200" dirty="0">
                          <a:latin typeface="Meiryo UI" panose="020B0604030504040204" pitchFamily="50" charset="-128"/>
                          <a:ea typeface="Meiryo UI" panose="020B0604030504040204" pitchFamily="50" charset="-128"/>
                        </a:rPr>
                        <a:t>発生届</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医療機関が</a:t>
                      </a:r>
                      <a:r>
                        <a:rPr kumimoji="1" lang="ja-JP" altLang="en-US" sz="1200" b="1" u="sng" dirty="0">
                          <a:latin typeface="Meiryo UI" panose="020B0604030504040204" pitchFamily="50" charset="-128"/>
                          <a:ea typeface="Meiryo UI" panose="020B0604030504040204" pitchFamily="50" charset="-128"/>
                        </a:rPr>
                        <a:t>オンライン入力</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254723">
                <a:tc>
                  <a:txBody>
                    <a:bodyPr/>
                    <a:lstStyle/>
                    <a:p>
                      <a:pPr algn="ctr"/>
                      <a:r>
                        <a:rPr kumimoji="1" lang="ja-JP" altLang="en-US" sz="1200" dirty="0">
                          <a:latin typeface="Meiryo UI" panose="020B0604030504040204" pitchFamily="50" charset="-128"/>
                          <a:ea typeface="Meiryo UI" panose="020B0604030504040204" pitchFamily="50" charset="-128"/>
                        </a:rPr>
                        <a:t>健康観察等</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対象者</a:t>
                      </a:r>
                      <a:r>
                        <a:rPr kumimoji="1" lang="ja-JP" altLang="en-US" sz="1200" b="1" u="sng" dirty="0">
                          <a:latin typeface="Meiryo UI" panose="020B0604030504040204" pitchFamily="50" charset="-128"/>
                          <a:ea typeface="Meiryo UI" panose="020B0604030504040204" pitchFamily="50" charset="-128"/>
                        </a:rPr>
                        <a:t>自身がスマホ等</a:t>
                      </a:r>
                      <a:r>
                        <a:rPr kumimoji="1" lang="ja-JP" altLang="en-US" sz="1200" b="0" u="none" dirty="0">
                          <a:latin typeface="Meiryo UI" panose="020B0604030504040204" pitchFamily="50" charset="-128"/>
                          <a:ea typeface="Meiryo UI" panose="020B0604030504040204" pitchFamily="50" charset="-128"/>
                        </a:rPr>
                        <a:t>で報告</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bl>
          </a:graphicData>
        </a:graphic>
      </p:graphicFrame>
      <p:graphicFrame>
        <p:nvGraphicFramePr>
          <p:cNvPr id="1111" name="表 35"/>
          <p:cNvGraphicFramePr>
            <a:graphicFrameLocks noGrp="1"/>
          </p:cNvGraphicFramePr>
          <p:nvPr>
            <p:extLst>
              <p:ext uri="{D42A27DB-BD31-4B8C-83A1-F6EECF244321}">
                <p14:modId xmlns:p14="http://schemas.microsoft.com/office/powerpoint/2010/main" val="2340142430"/>
              </p:ext>
            </p:extLst>
          </p:nvPr>
        </p:nvGraphicFramePr>
        <p:xfrm>
          <a:off x="1396637" y="5130841"/>
          <a:ext cx="3024001" cy="1207888"/>
        </p:xfrm>
        <a:graphic>
          <a:graphicData uri="http://schemas.openxmlformats.org/drawingml/2006/table">
            <a:tbl>
              <a:tblPr firstRow="1" bandRow="1">
                <a:tableStyleId>{5940675A-B579-460E-94D1-54222C63F5DA}</a:tableStyleId>
              </a:tblPr>
              <a:tblGrid>
                <a:gridCol w="863585">
                  <a:extLst>
                    <a:ext uri="{9D8B030D-6E8A-4147-A177-3AD203B41FA5}"/>
                  </a:extLst>
                </a:gridCol>
                <a:gridCol w="2158962">
                  <a:extLst>
                    <a:ext uri="{9D8B030D-6E8A-4147-A177-3AD203B41FA5}"/>
                  </a:extLst>
                </a:gridCol>
              </a:tblGrid>
              <a:tr h="25472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対象疾病</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b="1" u="sng" dirty="0">
                          <a:solidFill>
                            <a:srgbClr val="FF0000"/>
                          </a:solidFill>
                          <a:latin typeface="Meiryo UI" panose="020B0604030504040204" pitchFamily="50" charset="-128"/>
                          <a:ea typeface="Meiryo UI" panose="020B0604030504040204" pitchFamily="50" charset="-128"/>
                        </a:rPr>
                        <a:t>新型コロナウイルス感染症</a:t>
                      </a:r>
                      <a:r>
                        <a:rPr kumimoji="1" lang="en-US" altLang="ja-JP" sz="1200" b="1" u="sng" dirty="0">
                          <a:solidFill>
                            <a:srgbClr val="FF0000"/>
                          </a:solidFill>
                          <a:latin typeface="Meiryo UI" panose="020B0604030504040204" pitchFamily="50" charset="-128"/>
                          <a:ea typeface="Meiryo UI" panose="020B0604030504040204" pitchFamily="50" charset="-128"/>
                        </a:rPr>
                        <a:t>(※)</a:t>
                      </a:r>
                      <a:endParaRPr kumimoji="1" lang="ja-JP" altLang="en-US" sz="1200" b="1" u="sng" dirty="0">
                        <a:solidFill>
                          <a:srgbClr val="FF0000"/>
                        </a:solidFill>
                        <a:latin typeface="Meiryo UI" panose="020B0604030504040204" pitchFamily="50" charset="-128"/>
                        <a:ea typeface="Meiryo UI" panose="020B0604030504040204" pitchFamily="50" charset="-128"/>
                      </a:endParaRPr>
                    </a:p>
                  </a:txBody>
                  <a:tcPr marL="35966" marR="35966" marT="35966" marB="35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437516">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入力主体</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保健所・</a:t>
                      </a:r>
                      <a:r>
                        <a:rPr kumimoji="1" lang="ja-JP" altLang="en-US" sz="1200" b="1" u="sng" dirty="0">
                          <a:solidFill>
                            <a:schemeClr val="tx1"/>
                          </a:solidFill>
                          <a:latin typeface="Meiryo UI" panose="020B0604030504040204" pitchFamily="50" charset="-128"/>
                          <a:ea typeface="Meiryo UI" panose="020B0604030504040204" pitchFamily="50" charset="-128"/>
                        </a:rPr>
                        <a:t>医療機関</a:t>
                      </a:r>
                      <a:r>
                        <a:rPr kumimoji="1" lang="ja-JP" altLang="en-US" sz="1200" b="1" u="none" dirty="0">
                          <a:solidFill>
                            <a:schemeClr val="tx1"/>
                          </a:solidFill>
                          <a:latin typeface="Meiryo UI" panose="020B0604030504040204" pitchFamily="50" charset="-128"/>
                          <a:ea typeface="Meiryo UI" panose="020B0604030504040204" pitchFamily="50" charset="-128"/>
                        </a:rPr>
                        <a:t>・</a:t>
                      </a:r>
                      <a:endParaRPr kumimoji="1" lang="en-US" altLang="ja-JP" sz="1200" b="1" u="none"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健康観察対象者</a:t>
                      </a:r>
                      <a:r>
                        <a:rPr kumimoji="1" lang="ja-JP" altLang="en-US" sz="1200" u="sng" dirty="0">
                          <a:solidFill>
                            <a:schemeClr val="tx1"/>
                          </a:solidFill>
                          <a:latin typeface="Meiryo UI" panose="020B0604030504040204" pitchFamily="50" charset="-128"/>
                          <a:ea typeface="Meiryo UI" panose="020B0604030504040204" pitchFamily="50" charset="-128"/>
                        </a:rPr>
                        <a:t>自身</a:t>
                      </a:r>
                    </a:p>
                  </a:txBody>
                  <a:tcPr marL="35966" marR="35966" marT="35966" marB="35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25472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発生届</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医療機関が</a:t>
                      </a:r>
                      <a:r>
                        <a:rPr kumimoji="1" lang="ja-JP" altLang="en-US" sz="1200" b="1" u="sng" dirty="0">
                          <a:solidFill>
                            <a:schemeClr val="tx1"/>
                          </a:solidFill>
                          <a:latin typeface="Meiryo UI" panose="020B0604030504040204" pitchFamily="50" charset="-128"/>
                          <a:ea typeface="Meiryo UI" panose="020B0604030504040204" pitchFamily="50" charset="-128"/>
                        </a:rPr>
                        <a:t>オンライン入力</a:t>
                      </a:r>
                    </a:p>
                  </a:txBody>
                  <a:tcPr marL="35966" marR="35966" marT="35966" marB="35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25472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健康観察等</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対象者</a:t>
                      </a:r>
                      <a:r>
                        <a:rPr kumimoji="1" lang="ja-JP" altLang="en-US" sz="1200" b="1" u="sng" dirty="0">
                          <a:solidFill>
                            <a:schemeClr val="tx1"/>
                          </a:solidFill>
                          <a:latin typeface="Meiryo UI" panose="020B0604030504040204" pitchFamily="50" charset="-128"/>
                          <a:ea typeface="Meiryo UI" panose="020B0604030504040204" pitchFamily="50" charset="-128"/>
                        </a:rPr>
                        <a:t>自身がスマホ等</a:t>
                      </a:r>
                      <a:r>
                        <a:rPr kumimoji="1" lang="ja-JP" altLang="en-US" sz="1200" b="0" u="none" dirty="0">
                          <a:solidFill>
                            <a:schemeClr val="tx1"/>
                          </a:solidFill>
                          <a:latin typeface="Meiryo UI" panose="020B0604030504040204" pitchFamily="50" charset="-128"/>
                          <a:ea typeface="Meiryo UI" panose="020B0604030504040204" pitchFamily="50" charset="-128"/>
                        </a:rPr>
                        <a:t>で報告</a:t>
                      </a:r>
                    </a:p>
                  </a:txBody>
                  <a:tcPr marL="35966" marR="35966" marT="35966" marB="35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bl>
          </a:graphicData>
        </a:graphic>
      </p:graphicFrame>
      <p:sp>
        <p:nvSpPr>
          <p:cNvPr id="1112" name="屈折矢印 37"/>
          <p:cNvSpPr/>
          <p:nvPr/>
        </p:nvSpPr>
        <p:spPr>
          <a:xfrm>
            <a:off x="7355792" y="4960788"/>
            <a:ext cx="764407" cy="1092314"/>
          </a:xfrm>
          <a:prstGeom prst="bentUpArrow">
            <a:avLst>
              <a:gd name="adj1" fmla="val 35536"/>
              <a:gd name="adj2" fmla="val 37572"/>
              <a:gd name="adj3" fmla="val 30821"/>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3943" rtl="0" eaLnBrk="0" fontAlgn="base" latinLnBrk="0" hangingPunct="0">
              <a:lnSpc>
                <a:spcPct val="120000"/>
              </a:lnSpc>
              <a:spcBef>
                <a:spcPct val="50000"/>
              </a:spcBef>
              <a:spcAft>
                <a:spcPct val="0"/>
              </a:spcAft>
              <a:buClrTx/>
              <a:buSzTx/>
              <a:buFontTx/>
              <a:buNone/>
              <a:tabLst/>
              <a:defRPr/>
            </a:pPr>
            <a:endParaRPr kumimoji="1" lang="ja-JP" altLang="en-US" sz="13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13" name="吹き出し: 折線 1"/>
          <p:cNvSpPr/>
          <p:nvPr/>
        </p:nvSpPr>
        <p:spPr>
          <a:xfrm>
            <a:off x="4733971" y="5130843"/>
            <a:ext cx="2515832" cy="1204443"/>
          </a:xfrm>
          <a:prstGeom prst="wedgeRoundRectCallout">
            <a:avLst>
              <a:gd name="adj1" fmla="val 76242"/>
              <a:gd name="adj2" fmla="val 18"/>
              <a:gd name="adj3" fmla="val 16667"/>
            </a:avLst>
          </a:prstGeom>
          <a:solidFill>
            <a:srgbClr val="F8EC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5983" tIns="35983" rIns="35983" bIns="35983" rtlCol="0" anchor="t"/>
          <a:lstStyle/>
          <a:p>
            <a:pPr marL="0" marR="0" lvl="0" indent="0" algn="l" defTabSz="913943" rtl="0" eaLnBrk="0" fontAlgn="base" latinLnBrk="0" hangingPunct="0">
              <a:lnSpc>
                <a:spcPct val="100000"/>
              </a:lnSpc>
              <a:spcBef>
                <a:spcPts val="600"/>
              </a:spcBef>
              <a:spcAft>
                <a:spcPct val="0"/>
              </a:spcAft>
              <a:buClrTx/>
              <a:buSzTx/>
              <a:buFontTx/>
              <a:buNone/>
              <a:tabLst/>
              <a:defRPr/>
            </a:pPr>
            <a:r>
              <a:rPr kumimoji="1" lang="en-US" altLang="ja-JP"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新型コロナ業務の取扱い</a:t>
            </a:r>
            <a:endParaRPr kumimoji="1" lang="en-US" altLang="ja-JP"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3943" rtl="0" eaLnBrk="0" fontAlgn="base" latinLnBrk="0" hangingPunct="0">
              <a:lnSpc>
                <a:spcPct val="100000"/>
              </a:lnSpc>
              <a:spcBef>
                <a:spcPts val="600"/>
              </a:spcBef>
              <a:spcAft>
                <a:spcPct val="0"/>
              </a:spcAft>
              <a:buClrTx/>
              <a:buSzTx/>
              <a:buFontTx/>
              <a:buNone/>
              <a:tabLst/>
              <a:defRPr/>
            </a:pPr>
            <a:r>
              <a:rPr kumimoji="1" lang="ja-JP" altLang="en-US"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感染状況が収束するまで</a:t>
            </a:r>
            <a:r>
              <a:rPr kumimoji="1" lang="en-US" altLang="ja-JP"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HER-SYS</a:t>
            </a:r>
            <a:r>
              <a:rPr kumimoji="1" lang="ja-JP" altLang="en-US" sz="1199" b="1"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での</a:t>
            </a:r>
            <a:r>
              <a:rPr kumimoji="1" lang="ja-JP" altLang="en-US"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対応を前提とし、システム切替に伴う現場への負担を考慮した上で、業務移行の時期を判断</a:t>
            </a:r>
            <a:endParaRPr kumimoji="1" lang="en-US" altLang="ja-JP"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754485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0" name="タイトル 1"/>
          <p:cNvSpPr>
            <a:spLocks noGrp="1"/>
          </p:cNvSpPr>
          <p:nvPr>
            <p:ph type="title"/>
          </p:nvPr>
        </p:nvSpPr>
        <p:spPr>
          <a:xfrm>
            <a:off x="2382" y="1648"/>
            <a:ext cx="9901239" cy="359827"/>
          </a:xfrm>
          <a:solidFill>
            <a:srgbClr val="0070C0"/>
          </a:solidFill>
          <a:ln>
            <a:noFill/>
          </a:ln>
          <a:effectLst/>
        </p:spPr>
        <p:txBody>
          <a:bodyPr vert="horz" wrap="square" lIns="0" tIns="0" rIns="0" bIns="0" numCol="1" rtlCol="0" anchor="ctr" anchorCtr="0" compatLnSpc="1">
            <a:prstTxWarp prst="textNoShape">
              <a:avLst/>
            </a:prstTxWarp>
            <a:noAutofit/>
          </a:bodyPr>
          <a:lstStyle/>
          <a:p>
            <a:pPr defTabSz="504085" fontAlgn="ctr">
              <a:spcAft>
                <a:spcPts val="882"/>
              </a:spcAft>
            </a:pPr>
            <a:r>
              <a:rPr lang="ja-JP" altLang="en-US" sz="1999" dirty="0" smtClean="0">
                <a:solidFill>
                  <a:schemeClr val="bg1"/>
                </a:solidFill>
                <a:latin typeface="Meiryo UI" panose="020B0604030504040204" pitchFamily="50" charset="-128"/>
                <a:ea typeface="Meiryo UI" panose="020B0604030504040204" pitchFamily="50" charset="-128"/>
                <a:cs typeface="Microsoft GothicNeo" panose="020B0503020000020004" pitchFamily="34" charset="-127"/>
              </a:rPr>
              <a:t>医療機関等における利用者アカウントの申請について</a:t>
            </a:r>
            <a:endParaRPr lang="ja-JP" altLang="en-US" sz="1999" dirty="0">
              <a:solidFill>
                <a:schemeClr val="bg1"/>
              </a:solidFill>
              <a:latin typeface="Meiryo UI" panose="020B0604030504040204" pitchFamily="50" charset="-128"/>
              <a:ea typeface="Meiryo UI" panose="020B0604030504040204" pitchFamily="50" charset="-128"/>
              <a:cs typeface="Microsoft GothicNeo" panose="020B0503020000020004" pitchFamily="34" charset="-127"/>
            </a:endParaRPr>
          </a:p>
        </p:txBody>
      </p:sp>
      <p:sp>
        <p:nvSpPr>
          <p:cNvPr id="1121" name="正方形/長方形 21"/>
          <p:cNvSpPr/>
          <p:nvPr/>
        </p:nvSpPr>
        <p:spPr>
          <a:xfrm>
            <a:off x="90662" y="467250"/>
            <a:ext cx="9724674" cy="3810552"/>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tIns="71965" rIns="35966" bIns="35966" rtlCol="0" anchor="t"/>
          <a:lstStyle/>
          <a:p>
            <a:pPr marL="143856" lvl="0" indent="-287712" defTabSz="913486">
              <a:spcBef>
                <a:spcPts val="0"/>
              </a:spcBef>
              <a:defRPr/>
            </a:pPr>
            <a:r>
              <a:rPr kumimoji="1" lang="ja-JP" altLang="en-US" sz="1398" dirty="0" smtClean="0">
                <a:solidFill>
                  <a:prstClr val="black"/>
                </a:solidFill>
                <a:latin typeface="Meiryo UI" panose="020B0604030504040204" pitchFamily="50" charset="-128"/>
                <a:ea typeface="Meiryo UI" panose="020B0604030504040204" pitchFamily="50" charset="-128"/>
              </a:rPr>
              <a:t>○　</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システム</a:t>
            </a:r>
            <a:r>
              <a:rPr kumimoji="1" lang="ja-JP" altLang="en-US"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の利用に当たっては</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a:t>
            </a:r>
            <a:r>
              <a:rPr kumimoji="1" lang="ja-JP" altLang="en-US" u="sng"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別紙</a:t>
            </a:r>
            <a:r>
              <a:rPr kumimoji="1" lang="ja-JP" altLang="en-US" u="sng"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１「利用規約（感染症サーベイランスシステム</a:t>
            </a:r>
            <a:r>
              <a:rPr kumimoji="1" lang="ja-JP" altLang="en-US" u="sng"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）」へ</a:t>
            </a:r>
            <a:r>
              <a:rPr kumimoji="1" lang="ja-JP" altLang="en-US" u="sng"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の同意を前提</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とし、</a:t>
            </a:r>
            <a:r>
              <a:rPr kumimoji="1" lang="ja-JP" altLang="en-US" sz="1398" dirty="0">
                <a:solidFill>
                  <a:prstClr val="black"/>
                </a:solidFill>
                <a:latin typeface="Meiryo UI" panose="020B0604030504040204" pitchFamily="50" charset="-128"/>
                <a:ea typeface="Meiryo UI" panose="020B0604030504040204" pitchFamily="50" charset="-128"/>
              </a:rPr>
              <a:t> </a:t>
            </a:r>
            <a:r>
              <a:rPr kumimoji="1" lang="ja-JP" altLang="en-US"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a:solidFill>
                  <a:prstClr val="black"/>
                </a:solidFill>
                <a:latin typeface="Meiryo UI" panose="020B0604030504040204" pitchFamily="50" charset="-128"/>
                <a:ea typeface="Meiryo UI" panose="020B0604030504040204" pitchFamily="50" charset="-128"/>
              </a:rPr>
              <a:t>医療情報システムの安全管理に関するガイドライン</a:t>
            </a:r>
            <a:r>
              <a:rPr kumimoji="1" lang="ja-JP" altLang="en-US" sz="1398" dirty="0" smtClean="0">
                <a:solidFill>
                  <a:prstClr val="black"/>
                </a:solidFill>
                <a:latin typeface="Meiryo UI" panose="020B0604030504040204" pitchFamily="50" charset="-128"/>
                <a:ea typeface="Meiryo UI" panose="020B0604030504040204" pitchFamily="50" charset="-128"/>
              </a:rPr>
              <a:t>」に準じ、</a:t>
            </a:r>
            <a:r>
              <a:rPr kumimoji="1" lang="ja-JP" altLang="en-US" u="sng"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利用者</a:t>
            </a:r>
            <a:r>
              <a:rPr kumimoji="1" lang="ja-JP" altLang="en-US" u="sng"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ごとのアカウントが</a:t>
            </a:r>
            <a:r>
              <a:rPr kumimoji="1" lang="ja-JP" altLang="en-US" u="sng"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必要</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となります。また、</a:t>
            </a:r>
            <a:r>
              <a:rPr kumimoji="1" lang="ja-JP" altLang="en-US" sz="1398" dirty="0" smtClean="0">
                <a:solidFill>
                  <a:schemeClr val="tx1"/>
                </a:solidFill>
                <a:latin typeface="Meiryo UI" panose="020B0604030504040204" pitchFamily="50" charset="-128"/>
                <a:ea typeface="Meiryo UI" panose="020B0604030504040204" pitchFamily="50" charset="-128"/>
              </a:rPr>
              <a:t>全数報告が可能な「医療機関」アカウントと定点</a:t>
            </a:r>
            <a:r>
              <a:rPr kumimoji="1" lang="ja-JP" altLang="en-US" sz="1398" dirty="0">
                <a:solidFill>
                  <a:schemeClr val="tx1"/>
                </a:solidFill>
                <a:latin typeface="Meiryo UI" panose="020B0604030504040204" pitchFamily="50" charset="-128"/>
                <a:ea typeface="Meiryo UI" panose="020B0604030504040204" pitchFamily="50" charset="-128"/>
              </a:rPr>
              <a:t>報告</a:t>
            </a:r>
            <a:r>
              <a:rPr kumimoji="1" lang="ja-JP" altLang="en-US" sz="1398" dirty="0" smtClean="0">
                <a:solidFill>
                  <a:schemeClr val="tx1"/>
                </a:solidFill>
                <a:latin typeface="Meiryo UI" panose="020B0604030504040204" pitchFamily="50" charset="-128"/>
                <a:ea typeface="Meiryo UI" panose="020B0604030504040204" pitchFamily="50" charset="-128"/>
              </a:rPr>
              <a:t>が</a:t>
            </a:r>
            <a:r>
              <a:rPr kumimoji="1" lang="ja-JP" altLang="en-US" sz="1398" dirty="0">
                <a:solidFill>
                  <a:schemeClr val="tx1"/>
                </a:solidFill>
                <a:latin typeface="Meiryo UI" panose="020B0604030504040204" pitchFamily="50" charset="-128"/>
                <a:ea typeface="Meiryo UI" panose="020B0604030504040204" pitchFamily="50" charset="-128"/>
              </a:rPr>
              <a:t>可能</a:t>
            </a:r>
            <a:r>
              <a:rPr kumimoji="1" lang="ja-JP" altLang="en-US" sz="1398" dirty="0" smtClean="0">
                <a:solidFill>
                  <a:schemeClr val="tx1"/>
                </a:solidFill>
                <a:latin typeface="Meiryo UI" panose="020B0604030504040204" pitchFamily="50" charset="-128"/>
                <a:ea typeface="Meiryo UI" panose="020B0604030504040204" pitchFamily="50" charset="-128"/>
              </a:rPr>
              <a:t>な「医療機関管理者」アカウント、動物</a:t>
            </a:r>
            <a:r>
              <a:rPr kumimoji="1" lang="ja-JP" altLang="en-US" sz="1398" dirty="0">
                <a:solidFill>
                  <a:schemeClr val="tx1"/>
                </a:solidFill>
                <a:latin typeface="Meiryo UI" panose="020B0604030504040204" pitchFamily="50" charset="-128"/>
                <a:ea typeface="Meiryo UI" panose="020B0604030504040204" pitchFamily="50" charset="-128"/>
              </a:rPr>
              <a:t>の感染症</a:t>
            </a:r>
            <a:r>
              <a:rPr kumimoji="1" lang="ja-JP" altLang="en-US" sz="1398" dirty="0" smtClean="0">
                <a:solidFill>
                  <a:schemeClr val="tx1"/>
                </a:solidFill>
                <a:latin typeface="Meiryo UI" panose="020B0604030504040204" pitchFamily="50" charset="-128"/>
                <a:ea typeface="Meiryo UI" panose="020B0604030504040204" pitchFamily="50" charset="-128"/>
              </a:rPr>
              <a:t>報告が可能な「動物診療施設」アカウント</a:t>
            </a:r>
            <a:r>
              <a:rPr kumimoji="1" lang="ja-JP" altLang="en-US" sz="1398" dirty="0">
                <a:solidFill>
                  <a:schemeClr val="tx1"/>
                </a:solidFill>
                <a:latin typeface="Meiryo UI" panose="020B0604030504040204" pitchFamily="50" charset="-128"/>
                <a:ea typeface="Meiryo UI" panose="020B0604030504040204" pitchFamily="50" charset="-128"/>
              </a:rPr>
              <a:t>はそれぞれ独立</a:t>
            </a:r>
            <a:r>
              <a:rPr kumimoji="1" lang="ja-JP" altLang="en-US" sz="1398" dirty="0" smtClean="0">
                <a:solidFill>
                  <a:schemeClr val="tx1"/>
                </a:solidFill>
                <a:latin typeface="Meiryo UI" panose="020B0604030504040204" pitchFamily="50" charset="-128"/>
                <a:ea typeface="Meiryo UI" panose="020B0604030504040204" pitchFamily="50" charset="-128"/>
              </a:rPr>
              <a:t>しているため、</a:t>
            </a:r>
            <a:r>
              <a:rPr kumimoji="1" lang="ja-JP" altLang="en-US" sz="1398" u="sng" dirty="0" smtClean="0">
                <a:solidFill>
                  <a:schemeClr val="tx1"/>
                </a:solidFill>
                <a:latin typeface="Meiryo UI" panose="020B0604030504040204" pitchFamily="50" charset="-128"/>
                <a:ea typeface="Meiryo UI" panose="020B0604030504040204" pitchFamily="50" charset="-128"/>
              </a:rPr>
              <a:t>担当する業務ごとにアカウントが必要</a:t>
            </a:r>
            <a:r>
              <a:rPr kumimoji="1" lang="ja-JP" altLang="en-US" sz="1398" dirty="0" smtClean="0">
                <a:solidFill>
                  <a:schemeClr val="tx1"/>
                </a:solidFill>
                <a:latin typeface="Meiryo UI" panose="020B0604030504040204" pitchFamily="50" charset="-128"/>
                <a:ea typeface="Meiryo UI" panose="020B0604030504040204" pitchFamily="50" charset="-128"/>
              </a:rPr>
              <a:t>です。</a:t>
            </a:r>
            <a:endParaRPr kumimoji="1" lang="en-US" altLang="ja-JP" sz="1398" dirty="0" smtClean="0">
              <a:solidFill>
                <a:schemeClr val="tx1"/>
              </a:solidFill>
              <a:latin typeface="Meiryo UI" panose="020B0604030504040204" pitchFamily="50" charset="-128"/>
              <a:ea typeface="Meiryo UI" panose="020B0604030504040204" pitchFamily="50" charset="-128"/>
            </a:endParaRPr>
          </a:p>
          <a:p>
            <a:pPr marL="108000" lvl="0" defTabSz="913486">
              <a:spcBef>
                <a:spcPts val="600"/>
              </a:spcBef>
              <a:defRPr/>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）医療機関等からの発生届は、管轄の保健所にのみ報告可能であるため、複数の医療機関等に所属される方は機関ごとのアカウントが必要となります。</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108000" defTabSz="913486">
              <a:spcBef>
                <a:spcPts val="600"/>
              </a:spcBef>
              <a:defRPr/>
            </a:pPr>
            <a:r>
              <a:rPr kumimoji="1" lang="ja-JP" altLang="en-US" sz="1200" dirty="0" smtClean="0">
                <a:solidFill>
                  <a:prstClr val="black"/>
                </a:solidFill>
                <a:latin typeface="Meiryo UI" panose="020B0604030504040204" pitchFamily="50" charset="-128"/>
                <a:ea typeface="Meiryo UI" panose="020B0604030504040204" pitchFamily="50" charset="-128"/>
              </a:rPr>
              <a:t>（参考）医療</a:t>
            </a:r>
            <a:r>
              <a:rPr kumimoji="1" lang="ja-JP" altLang="en-US" sz="1200" dirty="0">
                <a:solidFill>
                  <a:prstClr val="black"/>
                </a:solidFill>
                <a:latin typeface="Meiryo UI" panose="020B0604030504040204" pitchFamily="50" charset="-128"/>
                <a:ea typeface="Meiryo UI" panose="020B0604030504040204" pitchFamily="50" charset="-128"/>
              </a:rPr>
              <a:t>情報システムの安全管理に関する</a:t>
            </a:r>
            <a:r>
              <a:rPr kumimoji="1" lang="ja-JP" altLang="en-US" sz="1200" dirty="0" smtClean="0">
                <a:solidFill>
                  <a:prstClr val="black"/>
                </a:solidFill>
                <a:latin typeface="Meiryo UI" panose="020B0604030504040204" pitchFamily="50" charset="-128"/>
                <a:ea typeface="Meiryo UI" panose="020B0604030504040204" pitchFamily="50" charset="-128"/>
              </a:rPr>
              <a:t>ガイドライン：</a:t>
            </a:r>
            <a:r>
              <a:rPr kumimoji="1" lang="en-US" altLang="ja-JP" sz="1200" dirty="0" smtClean="0">
                <a:solidFill>
                  <a:prstClr val="black"/>
                </a:solidFill>
                <a:latin typeface="Meiryo UI" panose="020B0604030504040204" pitchFamily="50" charset="-128"/>
                <a:ea typeface="Meiryo UI" panose="020B0604030504040204" pitchFamily="50" charset="-128"/>
              </a:rPr>
              <a:t> </a:t>
            </a:r>
            <a:r>
              <a:rPr kumimoji="1" lang="en-US" altLang="ja-JP" sz="1200" dirty="0" smtClean="0">
                <a:solidFill>
                  <a:prstClr val="black"/>
                </a:solidFill>
                <a:latin typeface="Meiryo UI" panose="020B0604030504040204" pitchFamily="50" charset="-128"/>
                <a:ea typeface="Meiryo UI" panose="020B0604030504040204" pitchFamily="50" charset="-128"/>
                <a:hlinkClick r:id="rId1"/>
              </a:rPr>
              <a:t>https://www.mhlw.go.jp/stf/shingi/0000516275_00002.html </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143856" lvl="0" indent="-287712" defTabSz="913486">
              <a:spcBef>
                <a:spcPts val="600"/>
              </a:spcBef>
              <a:defRPr/>
            </a:pPr>
            <a:r>
              <a:rPr kumimoji="1" lang="ja-JP" altLang="en-US"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a:solidFill>
                  <a:prstClr val="black"/>
                </a:solidFill>
                <a:latin typeface="Meiryo UI" panose="020B0604030504040204" pitchFamily="50" charset="-128"/>
                <a:ea typeface="Meiryo UI" panose="020B0604030504040204" pitchFamily="50" charset="-128"/>
              </a:rPr>
              <a:t>　利用者アカウント</a:t>
            </a:r>
            <a:r>
              <a:rPr kumimoji="1" lang="ja-JP" altLang="en-US" sz="1398" dirty="0" smtClean="0">
                <a:solidFill>
                  <a:prstClr val="black"/>
                </a:solidFill>
                <a:latin typeface="Meiryo UI" panose="020B0604030504040204" pitchFamily="50" charset="-128"/>
                <a:ea typeface="Meiryo UI" panose="020B0604030504040204" pitchFamily="50" charset="-128"/>
              </a:rPr>
              <a:t>は、所管の都道府県等または保健所から発行</a:t>
            </a:r>
            <a:r>
              <a:rPr kumimoji="1" lang="ja-JP" altLang="en-US" sz="1398" dirty="0">
                <a:solidFill>
                  <a:prstClr val="black"/>
                </a:solidFill>
                <a:latin typeface="Meiryo UI" panose="020B0604030504040204" pitchFamily="50" charset="-128"/>
                <a:ea typeface="Meiryo UI" panose="020B0604030504040204" pitchFamily="50" charset="-128"/>
              </a:rPr>
              <a:t>されるため</a:t>
            </a:r>
            <a:r>
              <a:rPr kumimoji="1" lang="ja-JP" altLang="en-US" sz="1398" dirty="0" smtClean="0">
                <a:solidFill>
                  <a:prstClr val="black"/>
                </a:solidFill>
                <a:latin typeface="Meiryo UI" panose="020B0604030504040204" pitchFamily="50" charset="-128"/>
                <a:ea typeface="Meiryo UI" panose="020B0604030504040204" pitchFamily="50" charset="-128"/>
              </a:rPr>
              <a:t>、</a:t>
            </a:r>
            <a:r>
              <a:rPr kumimoji="1" lang="ja-JP" altLang="en-US" sz="1399" u="sng" dirty="0" smtClean="0">
                <a:solidFill>
                  <a:srgbClr val="FF0000"/>
                </a:solidFill>
                <a:latin typeface="Meiryo UI" panose="020B0604030504040204" pitchFamily="50" charset="-128"/>
                <a:ea typeface="Meiryo UI" panose="020B0604030504040204" pitchFamily="50" charset="-128"/>
                <a:cs typeface="Microsoft GothicNeo" panose="020B0503020000020004" pitchFamily="34" charset="-127"/>
              </a:rPr>
              <a:t>別紙２「システム利用</a:t>
            </a:r>
            <a:r>
              <a:rPr kumimoji="1" lang="ja-JP" altLang="en-US" sz="1399" u="sng" dirty="0">
                <a:solidFill>
                  <a:srgbClr val="FF0000"/>
                </a:solidFill>
                <a:latin typeface="Meiryo UI" panose="020B0604030504040204" pitchFamily="50" charset="-128"/>
                <a:ea typeface="Meiryo UI" panose="020B0604030504040204" pitchFamily="50" charset="-128"/>
                <a:cs typeface="Microsoft GothicNeo" panose="020B0503020000020004" pitchFamily="34" charset="-127"/>
              </a:rPr>
              <a:t>申請様式」に必要事項を記載いただき</a:t>
            </a:r>
            <a:r>
              <a:rPr kumimoji="1" lang="ja-JP" altLang="en-US" sz="1399" u="sng" dirty="0" smtClean="0">
                <a:solidFill>
                  <a:srgbClr val="FF0000"/>
                </a:solidFill>
                <a:latin typeface="Meiryo UI" panose="020B0604030504040204" pitchFamily="50" charset="-128"/>
                <a:ea typeface="Meiryo UI" panose="020B0604030504040204" pitchFamily="50" charset="-128"/>
                <a:cs typeface="Microsoft GothicNeo" panose="020B0503020000020004" pitchFamily="34" charset="-127"/>
              </a:rPr>
              <a:t>、</a:t>
            </a:r>
            <a:r>
              <a:rPr kumimoji="1" lang="ja-JP" altLang="en-US" sz="1398" u="sng" dirty="0" smtClean="0">
                <a:solidFill>
                  <a:srgbClr val="FF0000"/>
                </a:solidFill>
                <a:latin typeface="Meiryo UI" panose="020B0604030504040204" pitchFamily="50" charset="-128"/>
                <a:ea typeface="Meiryo UI" panose="020B0604030504040204" pitchFamily="50" charset="-128"/>
              </a:rPr>
              <a:t>医療機関毎に設置いただく「システム</a:t>
            </a:r>
            <a:r>
              <a:rPr kumimoji="1" lang="ja-JP" altLang="en-US" sz="1398" u="sng" dirty="0">
                <a:solidFill>
                  <a:srgbClr val="FF0000"/>
                </a:solidFill>
                <a:latin typeface="Meiryo UI" panose="020B0604030504040204" pitchFamily="50" charset="-128"/>
                <a:ea typeface="Meiryo UI" panose="020B0604030504040204" pitchFamily="50" charset="-128"/>
              </a:rPr>
              <a:t>利用</a:t>
            </a:r>
            <a:r>
              <a:rPr kumimoji="1" lang="ja-JP" altLang="en-US" sz="1398" u="sng" dirty="0" smtClean="0">
                <a:solidFill>
                  <a:srgbClr val="FF0000"/>
                </a:solidFill>
                <a:latin typeface="Meiryo UI" panose="020B0604030504040204" pitchFamily="50" charset="-128"/>
                <a:ea typeface="Meiryo UI" panose="020B0604030504040204" pitchFamily="50" charset="-128"/>
              </a:rPr>
              <a:t>管理者」を介して申請</a:t>
            </a:r>
            <a:r>
              <a:rPr kumimoji="1" lang="ja-JP" altLang="en-US" sz="1398" dirty="0" smtClean="0">
                <a:solidFill>
                  <a:prstClr val="black"/>
                </a:solidFill>
                <a:latin typeface="Meiryo UI" panose="020B0604030504040204" pitchFamily="50" charset="-128"/>
                <a:ea typeface="Meiryo UI" panose="020B0604030504040204" pitchFamily="50" charset="-128"/>
              </a:rPr>
              <a:t>をお願いします。様式の記載要領については、次スライドをご</a:t>
            </a:r>
            <a:r>
              <a:rPr kumimoji="1" lang="ja-JP" altLang="en-US" sz="1398" dirty="0">
                <a:solidFill>
                  <a:prstClr val="black"/>
                </a:solidFill>
                <a:latin typeface="Meiryo UI" panose="020B0604030504040204" pitchFamily="50" charset="-128"/>
                <a:ea typeface="Meiryo UI" panose="020B0604030504040204" pitchFamily="50" charset="-128"/>
              </a:rPr>
              <a:t>確認</a:t>
            </a:r>
            <a:r>
              <a:rPr kumimoji="1" lang="ja-JP" altLang="en-US" sz="1398" dirty="0" smtClean="0">
                <a:solidFill>
                  <a:prstClr val="black"/>
                </a:solidFill>
                <a:latin typeface="Meiryo UI" panose="020B0604030504040204" pitchFamily="50" charset="-128"/>
                <a:ea typeface="Meiryo UI" panose="020B0604030504040204" pitchFamily="50" charset="-128"/>
              </a:rPr>
              <a:t>ください。</a:t>
            </a:r>
            <a:endParaRPr kumimoji="1" lang="en-US" altLang="ja-JP" sz="1398" dirty="0" smtClean="0">
              <a:solidFill>
                <a:prstClr val="black"/>
              </a:solidFill>
              <a:latin typeface="Meiryo UI" panose="020B0604030504040204" pitchFamily="50" charset="-128"/>
              <a:ea typeface="Meiryo UI" panose="020B0604030504040204" pitchFamily="50" charset="-128"/>
            </a:endParaRPr>
          </a:p>
          <a:p>
            <a:pPr marL="143928" indent="-287856" defTabSz="829129" eaLnBrk="1" fontAlgn="auto" hangingPunct="1">
              <a:spcBef>
                <a:spcPts val="600"/>
              </a:spcBef>
              <a:spcAft>
                <a:spcPts val="0"/>
              </a:spcAft>
              <a:defRPr/>
            </a:pPr>
            <a:r>
              <a:rPr kumimoji="1" lang="ja-JP" altLang="en-US" sz="1398" dirty="0" smtClean="0">
                <a:solidFill>
                  <a:prstClr val="black"/>
                </a:solidFill>
                <a:latin typeface="Meiryo UI" panose="020B0604030504040204" pitchFamily="50" charset="-128"/>
                <a:ea typeface="Meiryo UI" panose="020B0604030504040204" pitchFamily="50" charset="-128"/>
              </a:rPr>
              <a:t>○　利用者アカウントの情報</a:t>
            </a:r>
            <a:r>
              <a:rPr kumimoji="1" lang="ja-JP" altLang="en-US" sz="1398" dirty="0">
                <a:solidFill>
                  <a:prstClr val="black"/>
                </a:solidFill>
                <a:latin typeface="Meiryo UI" panose="020B0604030504040204" pitchFamily="50" charset="-128"/>
                <a:ea typeface="Meiryo UI" panose="020B0604030504040204" pitchFamily="50" charset="-128"/>
              </a:rPr>
              <a:t>については</a:t>
            </a:r>
            <a:r>
              <a:rPr kumimoji="1" lang="ja-JP" altLang="en-US" sz="1398" dirty="0" smtClean="0">
                <a:solidFill>
                  <a:prstClr val="black"/>
                </a:solidFill>
                <a:latin typeface="Meiryo UI" panose="020B0604030504040204" pitchFamily="50" charset="-128"/>
                <a:ea typeface="Meiryo UI" panose="020B0604030504040204" pitchFamily="50" charset="-128"/>
              </a:rPr>
              <a:t>、利用者</a:t>
            </a:r>
            <a:r>
              <a:rPr kumimoji="1" lang="ja-JP" altLang="en-US" sz="1398" dirty="0">
                <a:solidFill>
                  <a:prstClr val="black"/>
                </a:solidFill>
                <a:latin typeface="Meiryo UI" panose="020B0604030504040204" pitchFamily="50" charset="-128"/>
                <a:ea typeface="Meiryo UI" panose="020B0604030504040204" pitchFamily="50" charset="-128"/>
              </a:rPr>
              <a:t>認証</a:t>
            </a:r>
            <a:r>
              <a:rPr kumimoji="1" lang="ja-JP" altLang="en-US" sz="1398" dirty="0" smtClean="0">
                <a:solidFill>
                  <a:prstClr val="black"/>
                </a:solidFill>
                <a:latin typeface="Meiryo UI" panose="020B0604030504040204" pitchFamily="50" charset="-128"/>
                <a:ea typeface="Meiryo UI" panose="020B0604030504040204" pitchFamily="50" charset="-128"/>
              </a:rPr>
              <a:t>実施者</a:t>
            </a:r>
            <a:r>
              <a:rPr kumimoji="1" lang="en-US" altLang="ja-JP"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a:solidFill>
                  <a:prstClr val="black"/>
                </a:solidFill>
                <a:latin typeface="Meiryo UI" panose="020B0604030504040204" pitchFamily="50" charset="-128"/>
                <a:ea typeface="Meiryo UI" panose="020B0604030504040204" pitchFamily="50" charset="-128"/>
              </a:rPr>
              <a:t>システムアドミニストレータ</a:t>
            </a:r>
            <a:r>
              <a:rPr kumimoji="1" lang="en-US" altLang="ja-JP"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smtClean="0">
                <a:solidFill>
                  <a:prstClr val="black"/>
                </a:solidFill>
                <a:latin typeface="Meiryo UI" panose="020B0604030504040204" pitchFamily="50" charset="-128"/>
                <a:ea typeface="Meiryo UI" panose="020B0604030504040204" pitchFamily="50" charset="-128"/>
              </a:rPr>
              <a:t>によ</a:t>
            </a:r>
            <a:r>
              <a:rPr kumimoji="1" lang="ja-JP" altLang="en-US" sz="1398" dirty="0">
                <a:solidFill>
                  <a:prstClr val="black"/>
                </a:solidFill>
                <a:latin typeface="Meiryo UI" panose="020B0604030504040204" pitchFamily="50" charset="-128"/>
                <a:ea typeface="Meiryo UI" panose="020B0604030504040204" pitchFamily="50" charset="-128"/>
              </a:rPr>
              <a:t>る</a:t>
            </a:r>
            <a:r>
              <a:rPr kumimoji="1" lang="ja-JP" altLang="en-US" sz="1398" dirty="0" smtClean="0">
                <a:solidFill>
                  <a:prstClr val="black"/>
                </a:solidFill>
                <a:latin typeface="Meiryo UI" panose="020B0604030504040204" pitchFamily="50" charset="-128"/>
                <a:ea typeface="Meiryo UI" panose="020B0604030504040204" pitchFamily="50" charset="-128"/>
              </a:rPr>
              <a:t>システム登録作業後、対象者宛に直接送付されます。システムへの初回ログイン時には、パスワードの変更が求められます。</a:t>
            </a:r>
            <a:endParaRPr kumimoji="1" lang="en-US" altLang="ja-JP" sz="1398" dirty="0" smtClean="0">
              <a:solidFill>
                <a:prstClr val="black"/>
              </a:solidFill>
              <a:latin typeface="Meiryo UI" panose="020B0604030504040204" pitchFamily="50" charset="-128"/>
              <a:ea typeface="Meiryo UI" panose="020B0604030504040204" pitchFamily="50" charset="-128"/>
            </a:endParaRPr>
          </a:p>
          <a:p>
            <a:pPr marL="143928" indent="-287856" defTabSz="829129" eaLnBrk="1" fontAlgn="auto" hangingPunct="1">
              <a:spcBef>
                <a:spcPts val="600"/>
              </a:spcBef>
              <a:spcAft>
                <a:spcPts val="0"/>
              </a:spcAft>
              <a:defRPr/>
            </a:pPr>
            <a:r>
              <a:rPr kumimoji="1" lang="ja-JP" altLang="en-US"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a:solidFill>
                  <a:prstClr val="black"/>
                </a:solidFill>
                <a:latin typeface="Meiryo UI" panose="020B0604030504040204" pitchFamily="50" charset="-128"/>
                <a:ea typeface="Meiryo UI" panose="020B0604030504040204" pitchFamily="50" charset="-128"/>
              </a:rPr>
              <a:t>　</a:t>
            </a:r>
            <a:r>
              <a:rPr kumimoji="1" lang="ja-JP" altLang="en-US" sz="1398" dirty="0" smtClean="0">
                <a:solidFill>
                  <a:prstClr val="black"/>
                </a:solidFill>
                <a:latin typeface="Meiryo UI" panose="020B0604030504040204" pitchFamily="50" charset="-128"/>
                <a:ea typeface="Meiryo UI" panose="020B0604030504040204" pitchFamily="50" charset="-128"/>
              </a:rPr>
              <a:t>システムの運用開始前においては、</a:t>
            </a:r>
            <a:r>
              <a:rPr lang="ja-JP" altLang="en-US" dirty="0" smtClean="0">
                <a:solidFill>
                  <a:prstClr val="black"/>
                </a:solidFill>
                <a:latin typeface="Meiryo UI" panose="020B0604030504040204" pitchFamily="50" charset="-128"/>
                <a:ea typeface="Meiryo UI" panose="020B0604030504040204" pitchFamily="50" charset="-128"/>
              </a:rPr>
              <a:t>実際</a:t>
            </a:r>
            <a:r>
              <a:rPr lang="ja-JP" altLang="en-US" dirty="0">
                <a:solidFill>
                  <a:prstClr val="black"/>
                </a:solidFill>
                <a:latin typeface="Meiryo UI" panose="020B0604030504040204" pitchFamily="50" charset="-128"/>
                <a:ea typeface="Meiryo UI" panose="020B0604030504040204" pitchFamily="50" charset="-128"/>
              </a:rPr>
              <a:t>のシステム操作をお試し</a:t>
            </a:r>
            <a:r>
              <a:rPr lang="ja-JP" altLang="en-US" dirty="0" smtClean="0">
                <a:solidFill>
                  <a:prstClr val="black"/>
                </a:solidFill>
                <a:latin typeface="Meiryo UI" panose="020B0604030504040204" pitchFamily="50" charset="-128"/>
                <a:ea typeface="Meiryo UI" panose="020B0604030504040204" pitchFamily="50" charset="-128"/>
              </a:rPr>
              <a:t>いただく環境</a:t>
            </a:r>
            <a:r>
              <a:rPr lang="en-US" altLang="ja-JP" dirty="0" smtClean="0">
                <a:solidFill>
                  <a:prstClr val="black"/>
                </a:solidFill>
                <a:latin typeface="Meiryo UI" panose="020B0604030504040204" pitchFamily="50" charset="-128"/>
                <a:ea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rPr>
              <a:t>デモ環境</a:t>
            </a:r>
            <a:r>
              <a:rPr lang="en-US" altLang="ja-JP" dirty="0" smtClean="0">
                <a:solidFill>
                  <a:prstClr val="black"/>
                </a:solidFill>
                <a:latin typeface="Meiryo UI" panose="020B0604030504040204" pitchFamily="50" charset="-128"/>
                <a:ea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rPr>
              <a:t>を準備しております。デモ環境においても同じ利用者アカウントをお使いいただくことが可能です。</a:t>
            </a:r>
            <a:endParaRPr lang="en-US" altLang="ja-JP" dirty="0" smtClean="0">
              <a:solidFill>
                <a:prstClr val="black"/>
              </a:solidFill>
              <a:latin typeface="Meiryo UI" panose="020B0604030504040204" pitchFamily="50" charset="-128"/>
              <a:ea typeface="Meiryo UI" panose="020B0604030504040204" pitchFamily="50" charset="-128"/>
            </a:endParaRPr>
          </a:p>
        </p:txBody>
      </p:sp>
      <p:graphicFrame>
        <p:nvGraphicFramePr>
          <p:cNvPr id="1122" name="表 4"/>
          <p:cNvGraphicFramePr>
            <a:graphicFrameLocks noGrp="1"/>
          </p:cNvGraphicFramePr>
          <p:nvPr>
            <p:extLst>
              <p:ext uri="{D42A27DB-BD31-4B8C-83A1-F6EECF244321}">
                <p14:modId xmlns:p14="http://schemas.microsoft.com/office/powerpoint/2010/main" val="1675251102"/>
              </p:ext>
            </p:extLst>
          </p:nvPr>
        </p:nvGraphicFramePr>
        <p:xfrm>
          <a:off x="1171181" y="4558111"/>
          <a:ext cx="7563637" cy="1873213"/>
        </p:xfrm>
        <a:graphic>
          <a:graphicData uri="http://schemas.openxmlformats.org/drawingml/2006/table">
            <a:tbl>
              <a:tblPr firstRow="1" bandRow="1">
                <a:tableStyleId>{5940675A-B579-460E-94D1-54222C63F5DA}</a:tableStyleId>
              </a:tblPr>
              <a:tblGrid>
                <a:gridCol w="2520000"/>
                <a:gridCol w="5040000"/>
              </a:tblGrid>
              <a:tr h="606853">
                <a:tc>
                  <a:txBody>
                    <a:bodyPr/>
                    <a:lstStyle/>
                    <a:p>
                      <a:pPr algn="ctr"/>
                      <a:r>
                        <a:rPr kumimoji="1" lang="ja-JP" altLang="en-US" sz="1800" dirty="0" smtClean="0">
                          <a:latin typeface="Meiryo UI" panose="020B0604030504040204" pitchFamily="50" charset="-128"/>
                          <a:ea typeface="Meiryo UI" panose="020B0604030504040204" pitchFamily="50" charset="-128"/>
                        </a:rPr>
                        <a:t>提出先メールアドレス</a:t>
                      </a:r>
                      <a:endParaRPr kumimoji="1" lang="ja-JP" altLang="en-US" sz="18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l"/>
                      <a:r>
                        <a:rPr kumimoji="1" lang="en-US" altLang="ja-JP" sz="1800" dirty="0" smtClean="0">
                          <a:latin typeface="Meiryo UI" panose="020B0604030504040204" pitchFamily="50" charset="-128"/>
                          <a:ea typeface="Meiryo UI" panose="020B0604030504040204" pitchFamily="50" charset="-128"/>
                        </a:rPr>
                        <a:t>kenkousuisin@city.asahikawa</a:t>
                      </a:r>
                      <a:r>
                        <a:rPr kumimoji="1" lang="en-US" altLang="ja-JP" sz="1800" dirty="0" smtClean="0">
                          <a:latin typeface="Meiryo UI" panose="020B0604030504040204" pitchFamily="50" charset="-128"/>
                          <a:ea typeface="Meiryo UI" panose="020B0604030504040204" pitchFamily="50" charset="-128"/>
                        </a:rPr>
                        <a:t>.lg.jp</a:t>
                      </a:r>
                      <a:endParaRPr kumimoji="1" lang="ja-JP" altLang="en-US" sz="1800" dirty="0">
                        <a:latin typeface="Meiryo UI" panose="020B0604030504040204" pitchFamily="50" charset="-128"/>
                        <a:ea typeface="Meiryo UI" panose="020B0604030504040204" pitchFamily="50" charset="-128"/>
                      </a:endParaRPr>
                    </a:p>
                  </a:txBody>
                  <a:tcPr anchor="ctr"/>
                </a:tc>
                <a:extLst>
                  <a:ext uri="{0D108BD9-81ED-4DB2-BD59-A6C34878D82A}"/>
                </a:extLst>
              </a:tr>
              <a:tr h="1152000">
                <a:tc>
                  <a:txBody>
                    <a:bodyPr/>
                    <a:lstStyle/>
                    <a:p>
                      <a:pPr algn="ctr"/>
                      <a:r>
                        <a:rPr kumimoji="1" lang="ja-JP" altLang="en-US" sz="1800" dirty="0" smtClean="0">
                          <a:latin typeface="Meiryo UI" panose="020B0604030504040204" pitchFamily="50" charset="-128"/>
                          <a:ea typeface="Meiryo UI" panose="020B0604030504040204" pitchFamily="50" charset="-128"/>
                        </a:rPr>
                        <a:t>本件に関する照会先</a:t>
                      </a:r>
                      <a:endParaRPr kumimoji="1" lang="ja-JP" altLang="en-US" sz="18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l">
                        <a:spcAft>
                          <a:spcPts val="600"/>
                        </a:spcAft>
                      </a:pPr>
                      <a:r>
                        <a:rPr kumimoji="1" lang="ja-JP" altLang="en-US" sz="1800" dirty="0" smtClean="0">
                          <a:latin typeface="Meiryo UI" panose="020B0604030504040204" pitchFamily="50" charset="-128"/>
                          <a:ea typeface="Meiryo UI" panose="020B0604030504040204" pitchFamily="50" charset="-128"/>
                        </a:rPr>
                        <a:t>旭川市保健所健康推進課保健予防係　山田</a:t>
                      </a:r>
                      <a:endParaRPr kumimoji="1" lang="en-US" altLang="ja-JP" sz="1800" dirty="0" smtClean="0">
                        <a:latin typeface="Meiryo UI" panose="020B0604030504040204" pitchFamily="50" charset="-128"/>
                        <a:ea typeface="Meiryo UI" panose="020B0604030504040204" pitchFamily="50" charset="-128"/>
                      </a:endParaRPr>
                    </a:p>
                    <a:p>
                      <a:pPr algn="l"/>
                      <a:r>
                        <a:rPr kumimoji="1" lang="ja-JP" altLang="en-US" sz="1800" dirty="0" smtClean="0">
                          <a:latin typeface="Meiryo UI" panose="020B0604030504040204" pitchFamily="50" charset="-128"/>
                          <a:ea typeface="Meiryo UI" panose="020B0604030504040204" pitchFamily="50" charset="-128"/>
                        </a:rPr>
                        <a:t>電話番号：0166-25-9848</a:t>
                      </a:r>
                    </a:p>
                    <a:p>
                      <a:pPr algn="l"/>
                      <a:r>
                        <a:rPr kumimoji="1" lang="ja-JP" altLang="en-US" sz="1800" dirty="0" smtClean="0">
                          <a:latin typeface="Meiryo UI" panose="020B0604030504040204" pitchFamily="50" charset="-128"/>
                          <a:ea typeface="Meiryo UI" panose="020B0604030504040204" pitchFamily="50" charset="-128"/>
                        </a:rPr>
                        <a:t>メールアドレス：kenkousuisin</a:t>
                      </a:r>
                      <a:r>
                        <a:rPr kumimoji="1" lang="en-US" altLang="ja-JP" sz="1800" dirty="0" smtClean="0">
                          <a:latin typeface="Meiryo UI" panose="020B0604030504040204" pitchFamily="50" charset="-128"/>
                          <a:ea typeface="Meiryo UI" panose="020B0604030504040204" pitchFamily="50" charset="-128"/>
                        </a:rPr>
                        <a:t>@city.asahikawa.lg.jp</a:t>
                      </a:r>
                    </a:p>
                  </a:txBody>
                  <a:tcPr anchor="ctr"/>
                </a:tc>
                <a:extLst>
                  <a:ext uri="{0D108BD9-81ED-4DB2-BD59-A6C34878D82A}"/>
                </a:extLst>
              </a:tr>
            </a:tbl>
          </a:graphicData>
        </a:graphic>
      </p:graphicFrame>
      <p:sp>
        <p:nvSpPr>
          <p:cNvPr id="1123" name="スライド番号プレースホルダー 15"/>
          <p:cNvSpPr txBox="1"/>
          <p:nvPr/>
        </p:nvSpPr>
        <p:spPr>
          <a:xfrm>
            <a:off x="7249803" y="6470197"/>
            <a:ext cx="2308703" cy="364774"/>
          </a:xfrm>
          <a:prstGeom prst="rect">
            <a:avLst/>
          </a:prstGeom>
        </p:spPr>
        <p:txBody>
          <a:bodyPr vert="horz" lIns="91352" tIns="45676" rIns="91352" bIns="45676" rtlCol="0" anchor="ctr"/>
          <a:lstStyle>
            <a:defPPr>
              <a:defRPr lang="en-US"/>
            </a:defPPr>
            <a:lvl1pPr algn="r" rtl="0" eaLnBrk="0" fontAlgn="base" hangingPunct="0">
              <a:lnSpc>
                <a:spcPct val="120000"/>
              </a:lnSpc>
              <a:spcBef>
                <a:spcPct val="50000"/>
              </a:spcBef>
              <a:spcAft>
                <a:spcPct val="0"/>
              </a:spcAft>
              <a:defRPr sz="1200" kern="1200">
                <a:solidFill>
                  <a:schemeClr val="tx1">
                    <a:tint val="75000"/>
                  </a:schemeClr>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a:lstStyle>
          <a:p>
            <a:pPr marL="0" marR="0" lvl="0" indent="0" algn="r" defTabSz="913486" rtl="0" eaLnBrk="0" fontAlgn="base" latinLnBrk="0" hangingPunct="0">
              <a:lnSpc>
                <a:spcPct val="120000"/>
              </a:lnSpc>
              <a:spcBef>
                <a:spcPct val="50000"/>
              </a:spcBef>
              <a:spcAft>
                <a:spcPct val="0"/>
              </a:spcAft>
              <a:buClrTx/>
              <a:buSzTx/>
              <a:buFontTx/>
              <a:buNone/>
              <a:tabLst/>
              <a:defRPr/>
            </a:pPr>
            <a:fld id="{98D5D5BF-2E7C-49F8-974A-470AFCAB753F}" type="slidenum">
              <a:rPr kumimoji="1" lang="ja-JP" altLang="en-US" sz="1198"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3486" rtl="0" eaLnBrk="0" fontAlgn="base" latinLnBrk="0" hangingPunct="0">
                <a:lnSpc>
                  <a:spcPct val="120000"/>
                </a:lnSpc>
                <a:spcBef>
                  <a:spcPct val="50000"/>
                </a:spcBef>
                <a:spcAft>
                  <a:spcPct val="0"/>
                </a:spcAft>
                <a:buClrTx/>
                <a:buSzTx/>
                <a:buFontTx/>
                <a:buNone/>
                <a:tabLst/>
                <a:defRPr/>
              </a:pPr>
              <a:t>2</a:t>
            </a:fld>
            <a:endParaRPr kumimoji="1" lang="ja-JP" altLang="en-US" sz="1198"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972353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9" name="タイトル 1"/>
          <p:cNvSpPr txBox="1"/>
          <p:nvPr/>
        </p:nvSpPr>
        <p:spPr>
          <a:xfrm>
            <a:off x="4764" y="915"/>
            <a:ext cx="9896478" cy="352154"/>
          </a:xfrm>
          <a:prstGeom prst="rect">
            <a:avLst/>
          </a:prstGeom>
          <a:solidFill>
            <a:srgbClr val="0070C0"/>
          </a:solidFill>
          <a:ln>
            <a:noFill/>
          </a:ln>
          <a:effectLst/>
        </p:spPr>
        <p:txBody>
          <a:bodyPr vert="horz" wrap="square" lIns="0" tIns="0" rIns="0" bIns="0" numCol="1" rtlCol="0" anchor="ctr" anchorCtr="0" compatLnSpc="1">
            <a:prstTxWarp prst="textNoShape">
              <a:avLst/>
            </a:prstTxWarp>
            <a:noAutofit/>
          </a:bodyPr>
          <a:lstStyle>
            <a:lvl1pPr algn="ctr" defTabSz="987369" rtl="0" eaLnBrk="1" latinLnBrk="0" hangingPunct="1">
              <a:spcBef>
                <a:spcPct val="0"/>
              </a:spcBef>
              <a:buNone/>
              <a:defRPr kumimoji="1" sz="4751" kern="1200">
                <a:solidFill>
                  <a:schemeClr val="tx1"/>
                </a:solidFill>
                <a:latin typeface="+mj-lt"/>
                <a:ea typeface="+mj-ea"/>
                <a:cs typeface="+mj-cs"/>
              </a:defRPr>
            </a:lvl1pPr>
          </a:lstStyle>
          <a:p>
            <a:pPr lvl="0" defTabSz="493305" fontAlgn="ctr">
              <a:lnSpc>
                <a:spcPct val="100000"/>
              </a:lnSpc>
              <a:spcAft>
                <a:spcPts val="864"/>
              </a:spcAft>
              <a:defRPr/>
            </a:pPr>
            <a:r>
              <a:rPr lang="ja-JP" altLang="en-US" sz="1997" dirty="0">
                <a:solidFill>
                  <a:sysClr val="window" lastClr="FFFFFF"/>
                </a:solidFill>
                <a:latin typeface="Meiryo UI" panose="020B0604030504040204" pitchFamily="50" charset="-128"/>
                <a:ea typeface="Meiryo UI" panose="020B0604030504040204" pitchFamily="50" charset="-128"/>
                <a:cs typeface="Microsoft GothicNeo" panose="020B0503020000020004" pitchFamily="34" charset="-127"/>
              </a:rPr>
              <a:t>別紙２「システム利用申請様式」の記載要領</a:t>
            </a:r>
          </a:p>
        </p:txBody>
      </p:sp>
      <p:sp>
        <p:nvSpPr>
          <p:cNvPr id="1130" name="スライド番号プレースホルダー 15"/>
          <p:cNvSpPr txBox="1"/>
          <p:nvPr/>
        </p:nvSpPr>
        <p:spPr>
          <a:xfrm>
            <a:off x="7607786" y="6573561"/>
            <a:ext cx="2308703" cy="364774"/>
          </a:xfrm>
          <a:prstGeom prst="rect">
            <a:avLst/>
          </a:prstGeom>
        </p:spPr>
        <p:txBody>
          <a:bodyPr vert="horz" lIns="91352" tIns="45676" rIns="91352" bIns="45676" rtlCol="0" anchor="ctr"/>
          <a:lstStyle>
            <a:defPPr>
              <a:defRPr lang="en-US"/>
            </a:defPPr>
            <a:lvl1pPr algn="r" rtl="0" eaLnBrk="0" fontAlgn="base" hangingPunct="0">
              <a:lnSpc>
                <a:spcPct val="120000"/>
              </a:lnSpc>
              <a:spcBef>
                <a:spcPct val="50000"/>
              </a:spcBef>
              <a:spcAft>
                <a:spcPct val="0"/>
              </a:spcAft>
              <a:defRPr sz="1200" kern="1200">
                <a:solidFill>
                  <a:schemeClr val="tx1">
                    <a:tint val="75000"/>
                  </a:schemeClr>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a:lstStyle>
          <a:p>
            <a:pPr marL="0" marR="0" lvl="0" indent="0" algn="r" defTabSz="913486" rtl="0" eaLnBrk="0" fontAlgn="base" latinLnBrk="0" hangingPunct="0">
              <a:lnSpc>
                <a:spcPct val="120000"/>
              </a:lnSpc>
              <a:spcBef>
                <a:spcPct val="50000"/>
              </a:spcBef>
              <a:spcAft>
                <a:spcPct val="0"/>
              </a:spcAft>
              <a:buClrTx/>
              <a:buSzTx/>
              <a:buFontTx/>
              <a:buNone/>
              <a:tabLst/>
              <a:defRPr/>
            </a:pPr>
            <a:fld id="{98D5D5BF-2E7C-49F8-974A-470AFCAB753F}" type="slidenum">
              <a:rPr kumimoji="1" lang="ja-JP" altLang="en-US" sz="1198"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3486" rtl="0" eaLnBrk="0" fontAlgn="base" latinLnBrk="0" hangingPunct="0">
                <a:lnSpc>
                  <a:spcPct val="120000"/>
                </a:lnSpc>
                <a:spcBef>
                  <a:spcPct val="50000"/>
                </a:spcBef>
                <a:spcAft>
                  <a:spcPct val="0"/>
                </a:spcAft>
                <a:buClrTx/>
                <a:buSzTx/>
                <a:buFontTx/>
                <a:buNone/>
                <a:tabLst/>
                <a:defRPr/>
              </a:pPr>
              <a:t>3</a:t>
            </a:fld>
            <a:endParaRPr kumimoji="1" lang="ja-JP" altLang="en-US" sz="1198"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graphicFrame>
        <p:nvGraphicFramePr>
          <p:cNvPr id="1131" name="表 22"/>
          <p:cNvGraphicFramePr>
            <a:graphicFrameLocks noGrp="1"/>
          </p:cNvGraphicFramePr>
          <p:nvPr>
            <p:extLst>
              <p:ext uri="{D42A27DB-BD31-4B8C-83A1-F6EECF244321}">
                <p14:modId xmlns:p14="http://schemas.microsoft.com/office/powerpoint/2010/main" val="2347811403"/>
              </p:ext>
            </p:extLst>
          </p:nvPr>
        </p:nvGraphicFramePr>
        <p:xfrm>
          <a:off x="144688" y="1852174"/>
          <a:ext cx="9652641" cy="4246920"/>
        </p:xfrm>
        <a:graphic>
          <a:graphicData uri="http://schemas.openxmlformats.org/drawingml/2006/table">
            <a:tbl>
              <a:tblPr firstRow="1" bandRow="1">
                <a:tableStyleId>{912C8C85-51F0-491E-9774-3900AFEF0FD7}</a:tableStyleId>
              </a:tblPr>
              <a:tblGrid>
                <a:gridCol w="1008000">
                  <a:extLst>
                    <a:ext uri="{9D8B030D-6E8A-4147-A177-3AD203B41FA5}"/>
                  </a:extLst>
                </a:gridCol>
                <a:gridCol w="1152000">
                  <a:extLst>
                    <a:ext uri="{9D8B030D-6E8A-4147-A177-3AD203B41FA5}"/>
                  </a:extLst>
                </a:gridCol>
                <a:gridCol w="1800000">
                  <a:extLst>
                    <a:ext uri="{9D8B030D-6E8A-4147-A177-3AD203B41FA5}"/>
                  </a:extLst>
                </a:gridCol>
                <a:gridCol w="1800000">
                  <a:extLst>
                    <a:ext uri="{9D8B030D-6E8A-4147-A177-3AD203B41FA5}"/>
                  </a:extLst>
                </a:gridCol>
                <a:gridCol w="3888000">
                  <a:extLst>
                    <a:ext uri="{9D8B030D-6E8A-4147-A177-3AD203B41FA5}"/>
                  </a:extLst>
                </a:gridCol>
              </a:tblGrid>
              <a:tr h="216000">
                <a:tc rowSpan="2">
                  <a:txBody>
                    <a:bodyPr/>
                    <a:lstStyle/>
                    <a:p>
                      <a:pPr algn="ctr"/>
                      <a:r>
                        <a:rPr kumimoji="1" lang="ja-JP" altLang="en-US" sz="1050" dirty="0" smtClean="0">
                          <a:latin typeface="Meiryo UI" panose="020B0604030504040204" pitchFamily="50" charset="-128"/>
                          <a:ea typeface="Meiryo UI" panose="020B0604030504040204" pitchFamily="50" charset="-128"/>
                        </a:rPr>
                        <a:t>様式</a:t>
                      </a:r>
                      <a:r>
                        <a:rPr kumimoji="1" lang="en-US" altLang="ja-JP" sz="1050" dirty="0" smtClean="0">
                          <a:latin typeface="Meiryo UI" panose="020B0604030504040204" pitchFamily="50" charset="-128"/>
                          <a:ea typeface="Meiryo UI" panose="020B0604030504040204" pitchFamily="50" charset="-128"/>
                        </a:rPr>
                        <a:t>E</a:t>
                      </a:r>
                      <a:r>
                        <a:rPr kumimoji="1" lang="ja-JP" altLang="en-US" sz="1050" dirty="0" smtClean="0">
                          <a:latin typeface="Meiryo UI" panose="020B0604030504040204" pitchFamily="50" charset="-128"/>
                          <a:ea typeface="Meiryo UI" panose="020B0604030504040204" pitchFamily="50" charset="-128"/>
                        </a:rPr>
                        <a:t>列「所属機関分類コード」</a:t>
                      </a: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rowSpan="2">
                  <a:txBody>
                    <a:bodyPr/>
                    <a:lstStyle/>
                    <a:p>
                      <a:pPr algn="ctr"/>
                      <a:r>
                        <a:rPr kumimoji="1" lang="ja-JP" altLang="en-US" sz="1050" dirty="0" smtClean="0">
                          <a:latin typeface="Meiryo UI" panose="020B0604030504040204" pitchFamily="50" charset="-128"/>
                          <a:ea typeface="Meiryo UI" panose="020B0604030504040204" pitchFamily="50" charset="-128"/>
                        </a:rPr>
                        <a:t>様式</a:t>
                      </a:r>
                      <a:r>
                        <a:rPr kumimoji="1" lang="en-US" altLang="ja-JP" sz="1050" dirty="0" smtClean="0">
                          <a:latin typeface="Meiryo UI" panose="020B0604030504040204" pitchFamily="50" charset="-128"/>
                          <a:ea typeface="Meiryo UI" panose="020B0604030504040204" pitchFamily="50" charset="-128"/>
                        </a:rPr>
                        <a:t>I</a:t>
                      </a:r>
                      <a:r>
                        <a:rPr kumimoji="1" lang="ja-JP" altLang="en-US" sz="1050" dirty="0" smtClean="0">
                          <a:latin typeface="Meiryo UI" panose="020B0604030504040204" pitchFamily="50" charset="-128"/>
                          <a:ea typeface="Meiryo UI" panose="020B0604030504040204" pitchFamily="50" charset="-128"/>
                        </a:rPr>
                        <a:t>列</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「中核市コード」</a:t>
                      </a:r>
                      <a:endParaRPr kumimoji="1" lang="en-US" altLang="ja-JP" sz="1050" dirty="0" smtClean="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rowSpan="2">
                  <a:txBody>
                    <a:bodyPr/>
                    <a:lstStyle/>
                    <a:p>
                      <a:pPr algn="ctr"/>
                      <a:r>
                        <a:rPr kumimoji="1" lang="ja-JP" altLang="en-US" sz="1050" dirty="0" smtClean="0">
                          <a:latin typeface="Meiryo UI" panose="020B0604030504040204" pitchFamily="50" charset="-128"/>
                          <a:ea typeface="Meiryo UI" panose="020B0604030504040204" pitchFamily="50" charset="-128"/>
                        </a:rPr>
                        <a:t>様式</a:t>
                      </a:r>
                      <a:r>
                        <a:rPr kumimoji="1" lang="en-US" altLang="ja-JP" sz="1050" dirty="0" smtClean="0">
                          <a:latin typeface="Meiryo UI" panose="020B0604030504040204" pitchFamily="50" charset="-128"/>
                          <a:ea typeface="Meiryo UI" panose="020B0604030504040204" pitchFamily="50" charset="-128"/>
                        </a:rPr>
                        <a:t>K</a:t>
                      </a:r>
                      <a:r>
                        <a:rPr kumimoji="1" lang="ja-JP" altLang="en-US" sz="1050" dirty="0" smtClean="0">
                          <a:latin typeface="Meiryo UI" panose="020B0604030504040204" pitchFamily="50" charset="-128"/>
                          <a:ea typeface="Meiryo UI" panose="020B0604030504040204" pitchFamily="50" charset="-128"/>
                        </a:rPr>
                        <a:t>列</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「保健所コード」</a:t>
                      </a:r>
                      <a:endParaRPr kumimoji="1" lang="en-US" altLang="ja-JP" sz="1050" dirty="0" smtClean="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gridSpan="2">
                  <a:txBody>
                    <a:bodyPr/>
                    <a:lstStyle/>
                    <a:p>
                      <a:pPr algn="ctr"/>
                      <a:r>
                        <a:rPr kumimoji="1" lang="ja-JP" altLang="en-US" sz="1050" dirty="0" smtClean="0">
                          <a:latin typeface="Meiryo UI" panose="020B0604030504040204" pitchFamily="50" charset="-128"/>
                          <a:ea typeface="Meiryo UI" panose="020B0604030504040204" pitchFamily="50" charset="-128"/>
                        </a:rPr>
                        <a:t>様式</a:t>
                      </a:r>
                      <a:r>
                        <a:rPr kumimoji="1" lang="en-US" altLang="ja-JP" sz="1050" dirty="0" smtClean="0">
                          <a:latin typeface="Meiryo UI" panose="020B0604030504040204" pitchFamily="50" charset="-128"/>
                          <a:ea typeface="Meiryo UI" panose="020B0604030504040204" pitchFamily="50" charset="-128"/>
                        </a:rPr>
                        <a:t>AJ</a:t>
                      </a:r>
                      <a:r>
                        <a:rPr kumimoji="1" lang="ja-JP" altLang="en-US" sz="1050" dirty="0" smtClean="0">
                          <a:latin typeface="Meiryo UI" panose="020B0604030504040204" pitchFamily="50" charset="-128"/>
                          <a:ea typeface="Meiryo UI" panose="020B0604030504040204" pitchFamily="50" charset="-128"/>
                        </a:rPr>
                        <a:t>列「所属医療機関</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動物診療施設コード」</a:t>
                      </a: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b">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hMerge="1">
                  <a:txBody>
                    <a:bodyPr/>
                    <a:lstStyle/>
                    <a:p>
                      <a:pPr algn="ctr"/>
                      <a:endParaRPr kumimoji="1" lang="en-US" altLang="ja-JP" sz="1050" dirty="0" smtClean="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extLst>
              </a:tr>
              <a:tr h="21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rPr>
                        <a:t>（基本）</a:t>
                      </a:r>
                      <a:endParaRPr kumimoji="1" lang="en-US" altLang="ja-JP" sz="1050" b="1" dirty="0" smtClean="0">
                        <a:solidFill>
                          <a:schemeClr val="bg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913943"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（例外：マスタ上に医療機関等がない場合）</a:t>
                      </a:r>
                      <a:endParaRPr kumimoji="1" lang="en-US" altLang="ja-JP"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extLst>
              </a:tr>
              <a:tr h="1260000">
                <a:tc>
                  <a:txBody>
                    <a:bodyPr/>
                    <a:lstStyle/>
                    <a:p>
                      <a:pPr algn="ctr"/>
                      <a:r>
                        <a:rPr kumimoji="1" lang="en-US" altLang="ja-JP" sz="1050" dirty="0" smtClean="0">
                          <a:latin typeface="Meiryo UI" panose="020B0604030504040204" pitchFamily="50" charset="-128"/>
                          <a:ea typeface="Meiryo UI" panose="020B0604030504040204" pitchFamily="50" charset="-128"/>
                        </a:rPr>
                        <a:t>09:</a:t>
                      </a:r>
                    </a:p>
                    <a:p>
                      <a:pPr algn="ctr"/>
                      <a:r>
                        <a:rPr kumimoji="1" lang="ja-JP" altLang="en-US" sz="1050" dirty="0" smtClean="0">
                          <a:latin typeface="Meiryo UI" panose="020B0604030504040204" pitchFamily="50" charset="-128"/>
                          <a:ea typeface="Meiryo UI" panose="020B0604030504040204" pitchFamily="50" charset="-128"/>
                        </a:rPr>
                        <a:t>医療機関</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（全数）</a:t>
                      </a:r>
                      <a:endParaRPr kumimoji="1" lang="en-US" altLang="ja-JP" sz="1050" dirty="0" smtClean="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旭川市保健所</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010000</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lt"/>
                        </a:rPr>
                        <a:t>旭川</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lt"/>
                        </a:rPr>
                        <a:t>市保健所</a:t>
                      </a:r>
                      <a:endParaRPr kumimoji="1" lang="en-US" altLang="ja-JP" sz="1050" b="0" i="0" u="none" strike="noStrike" kern="1200" cap="none" spc="0" normalizeH="0" baseline="0" noProof="0" dirty="0" smtClean="0">
                        <a:ln>
                          <a:noFill/>
                        </a:ln>
                        <a:solidFill>
                          <a:prstClr val="black"/>
                        </a:solidFill>
                        <a:effectLst/>
                        <a:uLnTx/>
                        <a:uFillTx/>
                        <a:latin typeface="MS UI Gothic"/>
                        <a:ea typeface="MS UI Gothic"/>
                        <a:cs typeface="+mn-lt"/>
                      </a:endParaRPr>
                    </a:p>
                    <a:p>
                      <a:pPr marL="0" marR="0" lvl="0" indent="0" algn="ctr" defTabSz="913943" rtl="0" eaLnBrk="1" fontAlgn="auto" latinLnBrk="0" hangingPunct="1">
                        <a:lnSpc>
                          <a:spcPct val="100000"/>
                        </a:lnSpc>
                        <a:spcBef>
                          <a:spcPts val="0"/>
                        </a:spcBef>
                        <a:spcAft>
                          <a:spcPts val="0"/>
                        </a:spcAft>
                        <a:buClrTx/>
                        <a:buSzTx/>
                        <a:buFontTx/>
                        <a:buNone/>
                        <a:tabLst/>
                        <a:defRPr/>
                      </a:pPr>
                      <a:r>
                        <a:rPr lang="ja-JP" altLang="en-US" sz="1050">
                          <a:latin typeface="Meiryo UI"/>
                          <a:ea typeface="Meiryo UI"/>
                        </a:rPr>
                        <a:t>38</a:t>
                      </a:r>
                      <a:endParaRPr sz="1050">
                        <a:latin typeface="Meiryo UI"/>
                        <a:ea typeface="Meiryo UI"/>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3943" rtl="0" eaLnBrk="1" fontAlgn="auto" latinLnBrk="0" hangingPunct="1">
                        <a:lnSpc>
                          <a:spcPct val="100000"/>
                        </a:lnSpc>
                        <a:spcBef>
                          <a:spcPts val="600"/>
                        </a:spcBef>
                        <a:spcAft>
                          <a:spcPts val="0"/>
                        </a:spcAft>
                        <a:buClrTx/>
                        <a:buSzTx/>
                        <a:buFontTx/>
                        <a:buNone/>
                        <a:tabLst/>
                        <a:defRPr/>
                      </a:pPr>
                      <a:r>
                        <a:rPr kumimoji="1" lang="ja-JP" altLang="en-US" sz="1050" kern="1200" dirty="0" smtClean="0">
                          <a:solidFill>
                            <a:schemeClr val="tx1"/>
                          </a:solidFill>
                          <a:latin typeface="Meiryo UI" panose="020B0604030504040204" pitchFamily="50" charset="-128"/>
                          <a:ea typeface="Meiryo UI" panose="020B0604030504040204" pitchFamily="50" charset="-128"/>
                          <a:cs typeface="+mn-cs"/>
                        </a:rPr>
                        <a:t>医療機関マスタ（全数）</a:t>
                      </a:r>
                      <a:endParaRPr kumimoji="1" lang="en-US" altLang="ja-JP" sz="1050"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600"/>
                        </a:spcBef>
                        <a:spcAft>
                          <a:spcPts val="0"/>
                        </a:spcAft>
                        <a:buClrTx/>
                        <a:buSzTx/>
                        <a:buFontTx/>
                        <a:buNone/>
                        <a:tabLst/>
                        <a:defRPr/>
                      </a:pPr>
                      <a:r>
                        <a:rPr kumimoji="1" lang="en-US" altLang="ja-JP" sz="1050" kern="1200" dirty="0" smtClean="0">
                          <a:solidFill>
                            <a:schemeClr val="tx1"/>
                          </a:solidFill>
                          <a:latin typeface="Meiryo UI" panose="020B0604030504040204" pitchFamily="50" charset="-128"/>
                          <a:ea typeface="Meiryo UI" panose="020B0604030504040204" pitchFamily="50" charset="-128"/>
                          <a:cs typeface="+mn-cs"/>
                        </a:rPr>
                        <a:t>A</a:t>
                      </a:r>
                      <a:r>
                        <a:rPr kumimoji="1" lang="ja-JP" altLang="en-US" sz="1050" kern="1200" dirty="0" smtClean="0">
                          <a:solidFill>
                            <a:schemeClr val="tx1"/>
                          </a:solidFill>
                          <a:latin typeface="Meiryo UI" panose="020B0604030504040204" pitchFamily="50" charset="-128"/>
                          <a:ea typeface="Meiryo UI" panose="020B0604030504040204" pitchFamily="50" charset="-128"/>
                          <a:cs typeface="+mn-cs"/>
                        </a:rPr>
                        <a:t>列「医療機関コード」</a:t>
                      </a:r>
                      <a:endParaRPr kumimoji="1" lang="en-US" altLang="ja-JP" sz="1050" kern="1200" dirty="0" smtClean="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2000" marR="0" lvl="0" indent="-144000" algn="l" defTabSz="913943" rtl="0" eaLnBrk="1" fontAlgn="auto" latinLnBrk="0" hangingPunct="1">
                        <a:lnSpc>
                          <a:spcPct val="100000"/>
                        </a:lnSpc>
                        <a:spcBef>
                          <a:spcPts val="0"/>
                        </a:spcBef>
                        <a:spcAft>
                          <a:spcPts val="0"/>
                        </a:spcAft>
                        <a:buClrTx/>
                        <a:buSzTx/>
                        <a:buFontTx/>
                        <a:buNone/>
                        <a:tabLst/>
                        <a:defRPr/>
                      </a:pPr>
                      <a:r>
                        <a:rPr lang="ja-JP" altLang="en-US" sz="1050" dirty="0" smtClean="0">
                          <a:latin typeface="Meiryo UI" panose="020B0604030504040204" pitchFamily="50" charset="-128"/>
                          <a:ea typeface="Meiryo UI" panose="020B0604030504040204" pitchFamily="50" charset="-128"/>
                        </a:rPr>
                        <a:t>・</a:t>
                      </a:r>
                      <a:r>
                        <a:rPr lang="ja-JP" altLang="en-US" sz="1050" u="none" dirty="0" smtClean="0">
                          <a:solidFill>
                            <a:schemeClr val="tx1"/>
                          </a:solidFill>
                          <a:latin typeface="Meiryo UI" panose="020B0604030504040204" pitchFamily="50" charset="-128"/>
                          <a:ea typeface="Meiryo UI" panose="020B0604030504040204" pitchFamily="50" charset="-128"/>
                        </a:rPr>
                        <a:t>「システム利用申請様式」の</a:t>
                      </a:r>
                      <a:r>
                        <a:rPr lang="en-US" altLang="ja-JP" sz="1050" u="sng" dirty="0" smtClean="0">
                          <a:solidFill>
                            <a:srgbClr val="FF0000"/>
                          </a:solidFill>
                          <a:latin typeface="Meiryo UI" panose="020B0604030504040204" pitchFamily="50" charset="-128"/>
                          <a:ea typeface="Meiryo UI" panose="020B0604030504040204" pitchFamily="50" charset="-128"/>
                        </a:rPr>
                        <a:t>AJ</a:t>
                      </a:r>
                      <a:r>
                        <a:rPr lang="ja-JP" altLang="en-US" sz="1050" u="sng" dirty="0" smtClean="0">
                          <a:solidFill>
                            <a:srgbClr val="FF0000"/>
                          </a:solidFill>
                          <a:latin typeface="Meiryo UI" panose="020B0604030504040204" pitchFamily="50" charset="-128"/>
                          <a:ea typeface="Meiryo UI" panose="020B0604030504040204" pitchFamily="50" charset="-128"/>
                        </a:rPr>
                        <a:t>列「所属医療機関</a:t>
                      </a:r>
                      <a:r>
                        <a:rPr lang="en-US" altLang="ja-JP" sz="1050" u="sng" dirty="0" smtClean="0">
                          <a:solidFill>
                            <a:srgbClr val="FF0000"/>
                          </a:solidFill>
                          <a:latin typeface="Meiryo UI" panose="020B0604030504040204" pitchFamily="50" charset="-128"/>
                          <a:ea typeface="Meiryo UI" panose="020B0604030504040204" pitchFamily="50" charset="-128"/>
                        </a:rPr>
                        <a:t>/</a:t>
                      </a:r>
                      <a:r>
                        <a:rPr lang="ja-JP" altLang="en-US" sz="1050" u="sng" dirty="0" smtClean="0">
                          <a:solidFill>
                            <a:srgbClr val="FF0000"/>
                          </a:solidFill>
                          <a:latin typeface="Meiryo UI" panose="020B0604030504040204" pitchFamily="50" charset="-128"/>
                          <a:ea typeface="Meiryo UI" panose="020B0604030504040204" pitchFamily="50" charset="-128"/>
                        </a:rPr>
                        <a:t>動物診療施設コード」は空欄で提出</a:t>
                      </a:r>
                      <a:r>
                        <a:rPr lang="ja-JP" altLang="en-US" sz="1050" dirty="0" smtClean="0">
                          <a:latin typeface="Meiryo UI" panose="020B0604030504040204" pitchFamily="50" charset="-128"/>
                          <a:ea typeface="Meiryo UI" panose="020B0604030504040204" pitchFamily="50" charset="-128"/>
                        </a:rPr>
                        <a:t>してください。</a:t>
                      </a:r>
                    </a:p>
                    <a:p>
                      <a:pPr marL="72000" marR="0" lvl="0" indent="-144000" algn="l" defTabSz="913943" rtl="0" eaLnBrk="1" fontAlgn="auto" latinLnBrk="0" hangingPunct="1">
                        <a:lnSpc>
                          <a:spcPct val="100000"/>
                        </a:lnSpc>
                        <a:spcBef>
                          <a:spcPts val="600"/>
                        </a:spcBef>
                        <a:spcAft>
                          <a:spcPts val="0"/>
                        </a:spcAft>
                        <a:buClrTx/>
                        <a:buSzTx/>
                        <a:buFontTx/>
                        <a:buNone/>
                        <a:tabLst/>
                        <a:defRPr/>
                      </a:pPr>
                      <a:r>
                        <a:rPr lang="ja-JP" altLang="en-US" sz="1050" dirty="0" smtClean="0">
                          <a:latin typeface="Meiryo UI" panose="020B0604030504040204" pitchFamily="50" charset="-128"/>
                          <a:ea typeface="Meiryo UI" panose="020B0604030504040204" pitchFamily="50" charset="-128"/>
                        </a:rPr>
                        <a:t>・申請時は</a:t>
                      </a:r>
                      <a:r>
                        <a:rPr lang="ja-JP" altLang="en-US" sz="1050" u="sng" dirty="0" smtClean="0">
                          <a:latin typeface="Meiryo UI" panose="020B0604030504040204" pitchFamily="50" charset="-128"/>
                          <a:ea typeface="Meiryo UI" panose="020B0604030504040204" pitchFamily="50" charset="-128"/>
                        </a:rPr>
                        <a:t>「医療機関マスタ（全数）</a:t>
                      </a:r>
                      <a:r>
                        <a:rPr kumimoji="1" lang="ja-JP" altLang="en-US" sz="1050" u="sng" dirty="0" smtClean="0">
                          <a:latin typeface="Meiryo UI" panose="020B0604030504040204" pitchFamily="50" charset="-128"/>
                          <a:ea typeface="Meiryo UI" panose="020B0604030504040204" pitchFamily="50" charset="-128"/>
                        </a:rPr>
                        <a:t>に自機関が存在しない</a:t>
                      </a:r>
                      <a:r>
                        <a:rPr lang="ja-JP" altLang="en-US" sz="1050" u="sng" dirty="0" smtClean="0">
                          <a:latin typeface="Meiryo UI" panose="020B0604030504040204" pitchFamily="50" charset="-128"/>
                          <a:ea typeface="Meiryo UI" panose="020B0604030504040204" pitchFamily="50" charset="-128"/>
                        </a:rPr>
                        <a:t>」旨</a:t>
                      </a:r>
                      <a:r>
                        <a:rPr lang="ja-JP" altLang="en-US" sz="1050" dirty="0" smtClean="0">
                          <a:latin typeface="Meiryo UI" panose="020B0604030504040204" pitchFamily="50" charset="-128"/>
                          <a:ea typeface="Meiryo UI" panose="020B0604030504040204" pitchFamily="50" charset="-128"/>
                        </a:rPr>
                        <a:t>とともに、</a:t>
                      </a:r>
                      <a:r>
                        <a:rPr lang="ja-JP" altLang="en-US" sz="1050" u="sng" dirty="0" smtClean="0">
                          <a:latin typeface="Meiryo UI" panose="020B0604030504040204" pitchFamily="50" charset="-128"/>
                          <a:ea typeface="Meiryo UI" panose="020B0604030504040204" pitchFamily="50" charset="-128"/>
                        </a:rPr>
                        <a:t>「医療機関名称</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カナ含む</a:t>
                      </a:r>
                      <a:r>
                        <a:rPr kumimoji="1" lang="en-US" altLang="ja-JP" sz="1050" u="sng" dirty="0" smtClean="0">
                          <a:latin typeface="Meiryo UI" panose="020B0604030504040204" pitchFamily="50" charset="-128"/>
                          <a:ea typeface="Meiryo UI" panose="020B0604030504040204" pitchFamily="50" charset="-128"/>
                        </a:rPr>
                        <a:t>)</a:t>
                      </a:r>
                      <a:r>
                        <a:rPr lang="ja-JP" altLang="en-US" sz="1050" u="sng" dirty="0" smtClean="0">
                          <a:latin typeface="Meiryo UI" panose="020B0604030504040204" pitchFamily="50" charset="-128"/>
                          <a:ea typeface="Meiryo UI" panose="020B0604030504040204" pitchFamily="50" charset="-128"/>
                        </a:rPr>
                        <a:t>」、「郵便番号、住所」、「電話番号」、「許可病床数」、「保険医療機関コード」、「非保険医療機関であるか」の情報</a:t>
                      </a:r>
                      <a:r>
                        <a:rPr lang="ja-JP" altLang="en-US" sz="1050" dirty="0" smtClean="0">
                          <a:latin typeface="Meiryo UI" panose="020B0604030504040204" pitchFamily="50" charset="-128"/>
                          <a:ea typeface="Meiryo UI" panose="020B0604030504040204" pitchFamily="50" charset="-128"/>
                        </a:rPr>
                        <a:t>を自治体窓口にお知らせください。</a:t>
                      </a:r>
                      <a:endParaRPr lang="ja-JP" altLang="en-US"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extLst>
              </a:tr>
              <a:tr h="1620000">
                <a:tc>
                  <a:txBody>
                    <a:bodyPr/>
                    <a:lstStyle/>
                    <a:p>
                      <a:pPr algn="ctr"/>
                      <a:r>
                        <a:rPr kumimoji="1" lang="en-US" altLang="ja-JP" sz="1050" dirty="0" smtClean="0">
                          <a:latin typeface="Meiryo UI" panose="020B0604030504040204" pitchFamily="50" charset="-128"/>
                          <a:ea typeface="Meiryo UI" panose="020B0604030504040204" pitchFamily="50" charset="-128"/>
                        </a:rPr>
                        <a:t>16:</a:t>
                      </a:r>
                    </a:p>
                    <a:p>
                      <a:pPr algn="ctr"/>
                      <a:r>
                        <a:rPr kumimoji="1" lang="ja-JP" altLang="en-US" sz="1050" dirty="0" smtClean="0">
                          <a:latin typeface="Meiryo UI" panose="020B0604030504040204" pitchFamily="50" charset="-128"/>
                          <a:ea typeface="Meiryo UI" panose="020B0604030504040204" pitchFamily="50" charset="-128"/>
                        </a:rPr>
                        <a:t>医療機関管理者</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（定点）</a:t>
                      </a: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ja-JP" altLang="en-US"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3943" rtl="0" eaLnBrk="1" fontAlgn="auto" latinLnBrk="0" hangingPunct="1">
                        <a:lnSpc>
                          <a:spcPct val="100000"/>
                        </a:lnSpc>
                        <a:spcBef>
                          <a:spcPts val="600"/>
                        </a:spcBef>
                        <a:spcAft>
                          <a:spcPts val="0"/>
                        </a:spcAft>
                        <a:buClrTx/>
                        <a:buSzTx/>
                        <a:buFontTx/>
                        <a:buNone/>
                        <a:tabLst/>
                        <a:defRPr/>
                      </a:pPr>
                      <a:r>
                        <a:rPr kumimoji="1" lang="ja-JP" altLang="en-US" sz="1050" kern="1200" dirty="0" smtClean="0">
                          <a:solidFill>
                            <a:schemeClr val="tx1"/>
                          </a:solidFill>
                          <a:latin typeface="Meiryo UI" panose="020B0604030504040204" pitchFamily="50" charset="-128"/>
                          <a:ea typeface="Meiryo UI" panose="020B0604030504040204" pitchFamily="50" charset="-128"/>
                          <a:cs typeface="+mn-cs"/>
                        </a:rPr>
                        <a:t>医療機関マスタ（定点）</a:t>
                      </a:r>
                      <a:endParaRPr kumimoji="1" lang="en-US" altLang="ja-JP" sz="1050"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600"/>
                        </a:spcBef>
                        <a:spcAft>
                          <a:spcPts val="0"/>
                        </a:spcAft>
                        <a:buClrTx/>
                        <a:buSzTx/>
                        <a:buFontTx/>
                        <a:buNone/>
                        <a:tabLst/>
                        <a:defRPr/>
                      </a:pPr>
                      <a:r>
                        <a:rPr kumimoji="1" lang="en-US" altLang="ja-JP" sz="1050" kern="1200" dirty="0" smtClean="0">
                          <a:solidFill>
                            <a:schemeClr val="tx1"/>
                          </a:solidFill>
                          <a:latin typeface="Meiryo UI" panose="020B0604030504040204" pitchFamily="50" charset="-128"/>
                          <a:ea typeface="Meiryo UI" panose="020B0604030504040204" pitchFamily="50" charset="-128"/>
                          <a:cs typeface="+mn-cs"/>
                        </a:rPr>
                        <a:t>A</a:t>
                      </a:r>
                      <a:r>
                        <a:rPr kumimoji="1" lang="ja-JP" altLang="en-US" sz="1050" kern="1200" dirty="0" smtClean="0">
                          <a:solidFill>
                            <a:schemeClr val="tx1"/>
                          </a:solidFill>
                          <a:latin typeface="Meiryo UI" panose="020B0604030504040204" pitchFamily="50" charset="-128"/>
                          <a:ea typeface="Meiryo UI" panose="020B0604030504040204" pitchFamily="50" charset="-128"/>
                          <a:cs typeface="+mn-cs"/>
                        </a:rPr>
                        <a:t>列「医療機関コード</a:t>
                      </a:r>
                      <a:r>
                        <a:rPr kumimoji="1" lang="en-US" altLang="ja-JP" sz="1050" kern="1200" dirty="0" err="1" smtClean="0">
                          <a:solidFill>
                            <a:schemeClr val="tx1"/>
                          </a:solidFill>
                          <a:latin typeface="Meiryo UI" panose="020B0604030504040204" pitchFamily="50" charset="-128"/>
                          <a:ea typeface="Meiryo UI" panose="020B0604030504040204" pitchFamily="50" charset="-128"/>
                          <a:cs typeface="+mn-cs"/>
                        </a:rPr>
                        <a:t>hos_cd</a:t>
                      </a:r>
                      <a:r>
                        <a:rPr kumimoji="1" lang="ja-JP" altLang="en-US" sz="1050" kern="120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050" kern="1200" dirty="0" smtClean="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2000" marR="0" lvl="0" indent="-144000" algn="l" defTabSz="913943"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・「システム利用申請様式」の</a:t>
                      </a:r>
                      <a:r>
                        <a:rPr kumimoji="1" lang="en-US" altLang="ja-JP" sz="1050" u="sng" dirty="0" smtClean="0">
                          <a:solidFill>
                            <a:srgbClr val="FF0000"/>
                          </a:solidFill>
                          <a:latin typeface="Meiryo UI" panose="020B0604030504040204" pitchFamily="50" charset="-128"/>
                          <a:ea typeface="Meiryo UI" panose="020B0604030504040204" pitchFamily="50" charset="-128"/>
                        </a:rPr>
                        <a:t>AJ</a:t>
                      </a:r>
                      <a:r>
                        <a:rPr kumimoji="1" lang="ja-JP" altLang="en-US" sz="1050" u="sng" dirty="0" smtClean="0">
                          <a:solidFill>
                            <a:srgbClr val="FF0000"/>
                          </a:solidFill>
                          <a:latin typeface="Meiryo UI" panose="020B0604030504040204" pitchFamily="50" charset="-128"/>
                          <a:ea typeface="Meiryo UI" panose="020B0604030504040204" pitchFamily="50" charset="-128"/>
                        </a:rPr>
                        <a:t>列「所属医療機関</a:t>
                      </a:r>
                      <a:r>
                        <a:rPr kumimoji="1" lang="en-US" altLang="ja-JP" sz="1050" u="sng" dirty="0" smtClean="0">
                          <a:solidFill>
                            <a:srgbClr val="FF0000"/>
                          </a:solidFill>
                          <a:latin typeface="Meiryo UI" panose="020B0604030504040204" pitchFamily="50" charset="-128"/>
                          <a:ea typeface="Meiryo UI" panose="020B0604030504040204" pitchFamily="50" charset="-128"/>
                        </a:rPr>
                        <a:t>/</a:t>
                      </a:r>
                      <a:r>
                        <a:rPr kumimoji="1" lang="ja-JP" altLang="en-US" sz="1050" u="sng" dirty="0" smtClean="0">
                          <a:solidFill>
                            <a:srgbClr val="FF0000"/>
                          </a:solidFill>
                          <a:latin typeface="Meiryo UI" panose="020B0604030504040204" pitchFamily="50" charset="-128"/>
                          <a:ea typeface="Meiryo UI" panose="020B0604030504040204" pitchFamily="50" charset="-128"/>
                        </a:rPr>
                        <a:t>動物診療施設コード」は空欄で提出</a:t>
                      </a:r>
                      <a:r>
                        <a:rPr kumimoji="1" lang="ja-JP" altLang="en-US" sz="1050" dirty="0" smtClean="0">
                          <a:latin typeface="Meiryo UI" panose="020B0604030504040204" pitchFamily="50" charset="-128"/>
                          <a:ea typeface="Meiryo UI" panose="020B0604030504040204" pitchFamily="50" charset="-128"/>
                        </a:rPr>
                        <a:t>してください。</a:t>
                      </a:r>
                    </a:p>
                    <a:p>
                      <a:pPr marL="72000" marR="0" lvl="0" indent="-144000" algn="l" defTabSz="913943" rtl="0" eaLnBrk="1" fontAlgn="auto" latinLnBrk="0" hangingPunct="1">
                        <a:lnSpc>
                          <a:spcPct val="100000"/>
                        </a:lnSpc>
                        <a:spcBef>
                          <a:spcPts val="60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・申請時は</a:t>
                      </a:r>
                      <a:r>
                        <a:rPr kumimoji="1" lang="ja-JP" altLang="en-US" sz="1050" u="sng" dirty="0" smtClean="0">
                          <a:latin typeface="Meiryo UI" panose="020B0604030504040204" pitchFamily="50" charset="-128"/>
                          <a:ea typeface="Meiryo UI" panose="020B0604030504040204" pitchFamily="50" charset="-128"/>
                        </a:rPr>
                        <a:t>「医療機関マスタ（定点）に自機関が存在しない」旨</a:t>
                      </a:r>
                      <a:r>
                        <a:rPr kumimoji="1" lang="ja-JP" altLang="en-US" sz="1050" dirty="0" smtClean="0">
                          <a:latin typeface="Meiryo UI" panose="020B0604030504040204" pitchFamily="50" charset="-128"/>
                          <a:ea typeface="Meiryo UI" panose="020B0604030504040204" pitchFamily="50" charset="-128"/>
                        </a:rPr>
                        <a:t>とともに、</a:t>
                      </a:r>
                      <a:r>
                        <a:rPr kumimoji="1" lang="ja-JP" altLang="en-US" sz="1050" u="sng" dirty="0" smtClean="0">
                          <a:latin typeface="Meiryo UI" panose="020B0604030504040204" pitchFamily="50" charset="-128"/>
                          <a:ea typeface="Meiryo UI" panose="020B0604030504040204" pitchFamily="50" charset="-128"/>
                        </a:rPr>
                        <a:t>「医療機関名称</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カナ含む</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」、「住所」、「電話番号」、「病院・一般診療所区分」、「</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診療所の場合</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主たる診療科目、診療科目に小児科を有するか」、「許可病床数」の情報</a:t>
                      </a:r>
                      <a:r>
                        <a:rPr kumimoji="1" lang="ja-JP" altLang="en-US" sz="1050" dirty="0" smtClean="0">
                          <a:latin typeface="Meiryo UI" panose="020B0604030504040204" pitchFamily="50" charset="-128"/>
                          <a:ea typeface="Meiryo UI" panose="020B0604030504040204" pitchFamily="50" charset="-128"/>
                        </a:rPr>
                        <a:t>を自治体窓口にお知らせください。</a:t>
                      </a:r>
                    </a:p>
                    <a:p>
                      <a:pPr marL="72000" marR="0" lvl="0" indent="-144000" algn="l" defTabSz="913943" rtl="0" eaLnBrk="1" fontAlgn="auto" latinLnBrk="0" hangingPunct="1">
                        <a:lnSpc>
                          <a:spcPct val="100000"/>
                        </a:lnSpc>
                        <a:spcBef>
                          <a:spcPts val="600"/>
                        </a:spcBef>
                        <a:spcAft>
                          <a:spcPts val="0"/>
                        </a:spcAft>
                        <a:buClrTx/>
                        <a:buSzTx/>
                        <a:buFontTx/>
                        <a:buNone/>
                        <a:tabLst/>
                        <a:defRPr/>
                      </a:pP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申請自体は可能ですが、</a:t>
                      </a:r>
                      <a:r>
                        <a:rPr kumimoji="1" lang="ja-JP" altLang="en-US" sz="1050" u="sng" dirty="0" smtClean="0">
                          <a:solidFill>
                            <a:srgbClr val="FF0000"/>
                          </a:solidFill>
                          <a:latin typeface="Meiryo UI" panose="020B0604030504040204" pitchFamily="50" charset="-128"/>
                          <a:ea typeface="Meiryo UI" panose="020B0604030504040204" pitchFamily="50" charset="-128"/>
                        </a:rPr>
                        <a:t>アカウント発行は次期システム稼働後</a:t>
                      </a:r>
                      <a:r>
                        <a:rPr kumimoji="1" lang="ja-JP" altLang="en-US" sz="1050" dirty="0" smtClean="0">
                          <a:latin typeface="Meiryo UI" panose="020B0604030504040204" pitchFamily="50" charset="-128"/>
                          <a:ea typeface="Meiryo UI" panose="020B0604030504040204" pitchFamily="50" charset="-128"/>
                        </a:rPr>
                        <a:t>となることを予めご了承ください。</a:t>
                      </a:r>
                      <a:endParaRPr kumimoji="1" lang="ja-JP" altLang="en-US" sz="1050" u="sng" dirty="0" smtClean="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extLst>
              </a:tr>
              <a:tr h="900000">
                <a:tc>
                  <a:txBody>
                    <a:bodyPr/>
                    <a:lstStyle/>
                    <a:p>
                      <a:pPr algn="ctr"/>
                      <a:r>
                        <a:rPr kumimoji="1" lang="en-US" altLang="ja-JP" sz="1050" dirty="0" smtClean="0">
                          <a:latin typeface="Meiryo UI" panose="020B0604030504040204" pitchFamily="50" charset="-128"/>
                          <a:ea typeface="Meiryo UI" panose="020B0604030504040204" pitchFamily="50" charset="-128"/>
                        </a:rPr>
                        <a:t>11:</a:t>
                      </a:r>
                    </a:p>
                    <a:p>
                      <a:pPr algn="ctr"/>
                      <a:r>
                        <a:rPr kumimoji="1" lang="ja-JP" altLang="en-US" sz="1050" dirty="0" smtClean="0">
                          <a:latin typeface="Meiryo UI" panose="020B0604030504040204" pitchFamily="50" charset="-128"/>
                          <a:ea typeface="Meiryo UI" panose="020B0604030504040204" pitchFamily="50" charset="-128"/>
                        </a:rPr>
                        <a:t>動物診療施設</a:t>
                      </a: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l">
                        <a:spcBef>
                          <a:spcPts val="600"/>
                        </a:spcBef>
                      </a:pPr>
                      <a:endParaRPr kumimoji="1" lang="ja-JP" altLang="en-US" sz="11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ja-JP" altLang="en-US"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72000" marR="0" lvl="0" indent="-144000" algn="l" defTabSz="913943" rtl="0" eaLnBrk="1" fontAlgn="auto" latinLnBrk="0" hangingPunct="1">
                        <a:lnSpc>
                          <a:spcPct val="100000"/>
                        </a:lnSpc>
                        <a:spcBef>
                          <a:spcPts val="60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・「システム利用申請様式」の</a:t>
                      </a:r>
                      <a:r>
                        <a:rPr kumimoji="1" lang="en-US" altLang="ja-JP" sz="1050" u="sng" dirty="0" smtClean="0">
                          <a:solidFill>
                            <a:srgbClr val="FF0000"/>
                          </a:solidFill>
                          <a:latin typeface="Meiryo UI" panose="020B0604030504040204" pitchFamily="50" charset="-128"/>
                          <a:ea typeface="Meiryo UI" panose="020B0604030504040204" pitchFamily="50" charset="-128"/>
                        </a:rPr>
                        <a:t>AJ</a:t>
                      </a:r>
                      <a:r>
                        <a:rPr kumimoji="1" lang="ja-JP" altLang="en-US" sz="1050" u="sng" dirty="0" smtClean="0">
                          <a:solidFill>
                            <a:srgbClr val="FF0000"/>
                          </a:solidFill>
                          <a:latin typeface="Meiryo UI" panose="020B0604030504040204" pitchFamily="50" charset="-128"/>
                          <a:ea typeface="Meiryo UI" panose="020B0604030504040204" pitchFamily="50" charset="-128"/>
                        </a:rPr>
                        <a:t>列「所属医療機関</a:t>
                      </a:r>
                      <a:r>
                        <a:rPr kumimoji="1" lang="en-US" altLang="ja-JP" sz="1050" u="sng" dirty="0" smtClean="0">
                          <a:solidFill>
                            <a:srgbClr val="FF0000"/>
                          </a:solidFill>
                          <a:latin typeface="Meiryo UI" panose="020B0604030504040204" pitchFamily="50" charset="-128"/>
                          <a:ea typeface="Meiryo UI" panose="020B0604030504040204" pitchFamily="50" charset="-128"/>
                        </a:rPr>
                        <a:t>/</a:t>
                      </a:r>
                      <a:r>
                        <a:rPr kumimoji="1" lang="ja-JP" altLang="en-US" sz="1050" u="sng" dirty="0" smtClean="0">
                          <a:solidFill>
                            <a:srgbClr val="FF0000"/>
                          </a:solidFill>
                          <a:latin typeface="Meiryo UI" panose="020B0604030504040204" pitchFamily="50" charset="-128"/>
                          <a:ea typeface="Meiryo UI" panose="020B0604030504040204" pitchFamily="50" charset="-128"/>
                        </a:rPr>
                        <a:t>動物診療施設コード」は空欄で提出</a:t>
                      </a:r>
                      <a:r>
                        <a:rPr kumimoji="1" lang="ja-JP" altLang="en-US" sz="1050" dirty="0" smtClean="0">
                          <a:latin typeface="Meiryo UI" panose="020B0604030504040204" pitchFamily="50" charset="-128"/>
                          <a:ea typeface="Meiryo UI" panose="020B0604030504040204" pitchFamily="50" charset="-128"/>
                        </a:rPr>
                        <a:t>してください。</a:t>
                      </a:r>
                    </a:p>
                    <a:p>
                      <a:pPr marL="72000" marR="0" lvl="0" indent="-144000" algn="l" defTabSz="913943" rtl="0" eaLnBrk="1" fontAlgn="auto" latinLnBrk="0" hangingPunct="1">
                        <a:lnSpc>
                          <a:spcPct val="100000"/>
                        </a:lnSpc>
                        <a:spcBef>
                          <a:spcPts val="60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・申請時は</a:t>
                      </a:r>
                      <a:r>
                        <a:rPr kumimoji="1" lang="ja-JP" altLang="en-US" sz="1050" u="sng" dirty="0" smtClean="0">
                          <a:latin typeface="Meiryo UI" panose="020B0604030504040204" pitchFamily="50" charset="-128"/>
                          <a:ea typeface="Meiryo UI" panose="020B0604030504040204" pitchFamily="50" charset="-128"/>
                        </a:rPr>
                        <a:t>「動物診療施設名称</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カナ含む</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」、「郵便番号、住所」、「電話番号」の情報</a:t>
                      </a:r>
                      <a:r>
                        <a:rPr kumimoji="1" lang="ja-JP" altLang="en-US" sz="1050" dirty="0" smtClean="0">
                          <a:latin typeface="Meiryo UI" panose="020B0604030504040204" pitchFamily="50" charset="-128"/>
                          <a:ea typeface="Meiryo UI" panose="020B0604030504040204" pitchFamily="50" charset="-128"/>
                        </a:rPr>
                        <a:t>を自治体窓口にお知らせください。</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extLst>
              </a:tr>
            </a:tbl>
          </a:graphicData>
        </a:graphic>
      </p:graphicFrame>
      <p:sp>
        <p:nvSpPr>
          <p:cNvPr id="1132" name="正方形/長方形 8"/>
          <p:cNvSpPr/>
          <p:nvPr/>
        </p:nvSpPr>
        <p:spPr>
          <a:xfrm>
            <a:off x="145444" y="6029956"/>
            <a:ext cx="9615110" cy="826934"/>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marL="72000" marR="0" lvl="0" indent="-144000" algn="l" defTabSz="913943"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医療</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機関</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マスタに</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関する</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補足＞</a:t>
            </a:r>
            <a:endParaRPr kumimoji="1" lang="en-US" altLang="ja-JP" sz="1050" dirty="0">
              <a:solidFill>
                <a:prstClr val="black"/>
              </a:solidFill>
              <a:latin typeface="Meiryo UI" panose="020B0604030504040204" pitchFamily="50" charset="-128"/>
              <a:ea typeface="Meiryo UI" panose="020B0604030504040204" pitchFamily="50" charset="-128"/>
            </a:endParaRPr>
          </a:p>
          <a:p>
            <a:pPr marL="72000" lvl="0" indent="-144000" defTabSz="913943" eaLnBrk="1" fontAlgn="auto" hangingPunct="1">
              <a:lnSpc>
                <a:spcPct val="100000"/>
              </a:lnSpc>
              <a:spcBef>
                <a:spcPts val="300"/>
              </a:spcBef>
              <a:spcAft>
                <a:spcPts val="0"/>
              </a:spcAft>
              <a:defRPr/>
            </a:pPr>
            <a:r>
              <a:rPr kumimoji="1" lang="ja-JP" altLang="en-US" sz="1050" dirty="0">
                <a:solidFill>
                  <a:prstClr val="black"/>
                </a:solidFill>
                <a:latin typeface="Meiryo UI" panose="020B0604030504040204" pitchFamily="50" charset="-128"/>
                <a:ea typeface="Meiryo UI" panose="020B0604030504040204" pitchFamily="50" charset="-128"/>
              </a:rPr>
              <a:t>・医療機関マスタ（全数）は、各地方厚生（支）局で公表している「保険医療機関」の情報をもとに生成しています。保険医療機関としての申請情報が反映されるまでに時間がかかる場合があります</a:t>
            </a:r>
            <a:r>
              <a:rPr kumimoji="1" lang="ja-JP" altLang="en-US" sz="1050" dirty="0" smtClean="0">
                <a:solidFill>
                  <a:prstClr val="black"/>
                </a:solidFill>
                <a:latin typeface="Meiryo UI" panose="020B0604030504040204" pitchFamily="50" charset="-128"/>
                <a:ea typeface="Meiryo UI" panose="020B0604030504040204" pitchFamily="50" charset="-128"/>
              </a:rPr>
              <a:t>。</a:t>
            </a:r>
            <a:endParaRPr kumimoji="1" lang="ja-JP" altLang="en-US" sz="1050" dirty="0">
              <a:solidFill>
                <a:prstClr val="black"/>
              </a:solidFill>
              <a:latin typeface="Meiryo UI" panose="020B0604030504040204" pitchFamily="50" charset="-128"/>
              <a:ea typeface="Meiryo UI" panose="020B0604030504040204" pitchFamily="50" charset="-128"/>
            </a:endParaRPr>
          </a:p>
        </p:txBody>
      </p:sp>
      <p:sp>
        <p:nvSpPr>
          <p:cNvPr id="1133" name="正方形/長方形 9"/>
          <p:cNvSpPr/>
          <p:nvPr/>
        </p:nvSpPr>
        <p:spPr>
          <a:xfrm>
            <a:off x="90662" y="430105"/>
            <a:ext cx="9724674" cy="1340624"/>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tIns="72000" bIns="32643" rtlCol="0" anchor="t"/>
          <a:lstStyle/>
          <a:p>
            <a:pPr lvl="0" defTabSz="1007772" fontAlgn="ctr">
              <a:lnSpc>
                <a:spcPct val="100000"/>
              </a:lnSpc>
              <a:spcAft>
                <a:spcPts val="400"/>
              </a:spcAft>
              <a:buClr>
                <a:srgbClr val="000000"/>
              </a:buClr>
            </a:pP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　</a:t>
            </a:r>
            <a:r>
              <a:rPr kumimoji="1" lang="ja-JP" altLang="en-US" sz="1399"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入力項目は様式をご確認ください。</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エクセル</a:t>
            </a:r>
            <a:r>
              <a:rPr kumimoji="1" lang="ja-JP" altLang="en-US"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書式</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設定で入力セルが着色されるため、</a:t>
            </a:r>
            <a:r>
              <a:rPr kumimoji="1" lang="ja-JP" altLang="en-US" sz="1399"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入力</a:t>
            </a:r>
            <a:r>
              <a:rPr kumimoji="1" lang="ja-JP" altLang="en-US" sz="1399"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補助の位置付け</a:t>
            </a:r>
            <a:r>
              <a:rPr kumimoji="1" lang="ja-JP" altLang="en-US" sz="1399"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で参考としてください。</a:t>
            </a:r>
            <a:endParaRPr kumimoji="1" lang="en-US" altLang="ja-JP"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endParaRPr>
          </a:p>
          <a:p>
            <a:pPr marL="216000" lvl="0" defTabSz="1007772" fontAlgn="ctr">
              <a:spcBef>
                <a:spcPts val="0"/>
              </a:spcBef>
              <a:spcAft>
                <a:spcPts val="0"/>
              </a:spcAft>
              <a:buClr>
                <a:srgbClr val="000000"/>
              </a:buClr>
            </a:pPr>
            <a:r>
              <a:rPr kumimoji="1" lang="ja-JP" altLang="en-US" sz="1200"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・入力対象外の項目はグレーアウトしています。</a:t>
            </a:r>
            <a:endParaRPr kumimoji="1" lang="en-US" altLang="ja-JP" sz="1200"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endParaRPr>
          </a:p>
          <a:p>
            <a:pPr marL="216000" lvl="0" defTabSz="1007772" fontAlgn="ctr">
              <a:spcBef>
                <a:spcPts val="0"/>
              </a:spcBef>
              <a:spcAft>
                <a:spcPts val="0"/>
              </a:spcAft>
              <a:buClr>
                <a:srgbClr val="000000"/>
              </a:buClr>
            </a:pPr>
            <a:r>
              <a:rPr kumimoji="1" lang="ja-JP" altLang="en-US" sz="1200"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・入力されていない項目があると該当セルが黄色で表示され、全ての必要項目が入力された行は、</a:t>
            </a:r>
            <a:r>
              <a:rPr kumimoji="1" lang="en-US" altLang="ja-JP" sz="1200"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A</a:t>
            </a:r>
            <a:r>
              <a:rPr kumimoji="1" lang="ja-JP" altLang="en-US" sz="1200"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列が青色となります。</a:t>
            </a:r>
            <a:endParaRPr kumimoji="1" lang="en-US" altLang="ja-JP" sz="1200"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endParaRPr>
          </a:p>
          <a:p>
            <a:pPr marL="216000" lvl="0" defTabSz="1007772" fontAlgn="ctr">
              <a:spcBef>
                <a:spcPts val="0"/>
              </a:spcBef>
              <a:spcAft>
                <a:spcPts val="0"/>
              </a:spcAft>
              <a:buClr>
                <a:srgbClr val="000000"/>
              </a:buClr>
            </a:pPr>
            <a:r>
              <a:rPr kumimoji="1" lang="ja-JP" altLang="en-US" sz="1200"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・最終行までに入力が不足している行が含まれていると一括登録時にエラーとなるため、上詰めで入力されていない行は</a:t>
            </a:r>
            <a:r>
              <a:rPr kumimoji="1" lang="en-US" altLang="ja-JP" sz="1200"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A</a:t>
            </a:r>
            <a:r>
              <a:rPr kumimoji="1" lang="ja-JP" altLang="en-US" sz="1200"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列が赤色で表示されます。</a:t>
            </a:r>
            <a:endParaRPr kumimoji="1" lang="en-US" altLang="ja-JP" sz="1200"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endParaRPr>
          </a:p>
          <a:p>
            <a:pPr marL="108000" indent="-216000" defTabSz="913943" eaLnBrk="1" fontAlgn="auto" hangingPunct="1">
              <a:lnSpc>
                <a:spcPct val="100000"/>
              </a:lnSpc>
              <a:spcBef>
                <a:spcPts val="600"/>
              </a:spcBef>
              <a:spcAft>
                <a:spcPts val="0"/>
              </a:spcAft>
              <a:defRPr/>
            </a:pP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　なお、アカウント</a:t>
            </a:r>
            <a:r>
              <a:rPr kumimoji="1" lang="ja-JP" altLang="en-US"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の</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種類に</a:t>
            </a:r>
            <a:r>
              <a:rPr kumimoji="1" lang="ja-JP" altLang="en-US"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よって、申請</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方法、各コードの参照先マスタが異なる</a:t>
            </a:r>
            <a:r>
              <a:rPr kumimoji="1" lang="ja-JP" altLang="en-US"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箇所が</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あるため、詳細は下表をご確認ください。</a:t>
            </a:r>
            <a:endParaRPr kumimoji="1" lang="en-US" altLang="ja-JP"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endParaRPr>
          </a:p>
        </p:txBody>
      </p:sp>
      <p:sp>
        <p:nvSpPr>
          <p:cNvPr id="1134" name="正方形/長方形 1"/>
          <p:cNvSpPr/>
          <p:nvPr/>
        </p:nvSpPr>
        <p:spPr>
          <a:xfrm>
            <a:off x="1260854" y="3845613"/>
            <a:ext cx="2670057" cy="12937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★自治体</a:t>
            </a:r>
            <a:r>
              <a:rPr kumimoji="1" lang="ja-JP" altLang="en-US" sz="1200" dirty="0">
                <a:latin typeface="Meiryo UI" panose="020B0604030504040204" pitchFamily="50" charset="-128"/>
                <a:ea typeface="Meiryo UI" panose="020B0604030504040204" pitchFamily="50" charset="-128"/>
              </a:rPr>
              <a:t>ごとに記載を変更して</a:t>
            </a:r>
            <a:r>
              <a:rPr kumimoji="1" lang="ja-JP" altLang="en-US" sz="1200" dirty="0" smtClean="0">
                <a:latin typeface="Meiryo UI" panose="020B0604030504040204" pitchFamily="50" charset="-128"/>
                <a:ea typeface="Meiryo UI" panose="020B0604030504040204" pitchFamily="50" charset="-128"/>
              </a:rPr>
              <a:t>ください★</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保健所でなく都道府県等がアカウント発行の窓口となる場合、「保健所コード」は複数並記いただくことを想定</a:t>
            </a:r>
            <a:endParaRPr kumimoji="1" lang="en-US" altLang="ja-JP" sz="12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134606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0" name="タイトル 1"/>
          <p:cNvSpPr>
            <a:spLocks noGrp="1"/>
          </p:cNvSpPr>
          <p:nvPr>
            <p:ph type="title"/>
          </p:nvPr>
        </p:nvSpPr>
        <p:spPr>
          <a:xfrm>
            <a:off x="4761" y="-4610"/>
            <a:ext cx="9896478" cy="359654"/>
          </a:xfrm>
          <a:solidFill>
            <a:srgbClr val="0070C0"/>
          </a:solidFill>
          <a:ln>
            <a:noFill/>
          </a:ln>
          <a:effectLst/>
        </p:spPr>
        <p:txBody>
          <a:bodyPr vert="horz" wrap="square" lIns="0" tIns="0" rIns="0" bIns="0" numCol="1" rtlCol="0" anchor="ctr" anchorCtr="0" compatLnSpc="1">
            <a:prstTxWarp prst="textNoShape">
              <a:avLst/>
            </a:prstTxWarp>
            <a:noAutofit/>
          </a:bodyPr>
          <a:lstStyle/>
          <a:p>
            <a:pPr algn="ctr"/>
            <a:r>
              <a:rPr lang="ja-JP" altLang="en-US" sz="1998" b="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次期システムの研修</a:t>
            </a:r>
            <a:r>
              <a:rPr lang="ja-JP" altLang="en-US" sz="1998"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会日程等について</a:t>
            </a:r>
            <a:endParaRPr lang="ja-JP" altLang="en-US" sz="1998" b="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41" name="表 1"/>
          <p:cNvGraphicFramePr>
            <a:graphicFrameLocks noGrp="1"/>
          </p:cNvGraphicFramePr>
          <p:nvPr>
            <p:extLst/>
          </p:nvPr>
        </p:nvGraphicFramePr>
        <p:xfrm>
          <a:off x="342784" y="1015709"/>
          <a:ext cx="9220432" cy="2291400"/>
        </p:xfrm>
        <a:graphic>
          <a:graphicData uri="http://schemas.openxmlformats.org/drawingml/2006/table">
            <a:tbl>
              <a:tblPr firstRow="1" bandRow="1">
                <a:tableStyleId>{912C8C85-51F0-491E-9774-3900AFEF0FD7}</a:tableStyleId>
              </a:tblPr>
              <a:tblGrid>
                <a:gridCol w="1980000">
                  <a:extLst>
                    <a:ext uri="{9D8B030D-6E8A-4147-A177-3AD203B41FA5}"/>
                  </a:extLst>
                </a:gridCol>
                <a:gridCol w="2376000">
                  <a:extLst>
                    <a:ext uri="{9D8B030D-6E8A-4147-A177-3AD203B41FA5}"/>
                  </a:extLst>
                </a:gridCol>
                <a:gridCol w="1404000">
                  <a:extLst>
                    <a:ext uri="{9D8B030D-6E8A-4147-A177-3AD203B41FA5}"/>
                  </a:extLst>
                </a:gridCol>
                <a:gridCol w="3456000">
                  <a:extLst>
                    <a:ext uri="{9D8B030D-6E8A-4147-A177-3AD203B41FA5}"/>
                  </a:extLst>
                </a:gridCol>
              </a:tblGrid>
              <a:tr h="324000">
                <a:tc>
                  <a:txBody>
                    <a:bodyPr/>
                    <a:lstStyle/>
                    <a:p>
                      <a:pPr algn="ctr"/>
                      <a:r>
                        <a:rPr kumimoji="1" lang="ja-JP" altLang="en-US" sz="1100" dirty="0" smtClean="0">
                          <a:latin typeface="Meiryo UI" panose="020B0604030504040204" pitchFamily="50" charset="-128"/>
                          <a:ea typeface="Meiryo UI" panose="020B0604030504040204" pitchFamily="50" charset="-128"/>
                        </a:rPr>
                        <a:t>研修の対象</a:t>
                      </a:r>
                      <a:endParaRPr kumimoji="1" lang="ja-JP" altLang="en-US" sz="110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開催日時</a:t>
                      </a:r>
                      <a:endParaRPr kumimoji="1" lang="ja-JP" altLang="en-US" sz="110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開催方法</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参加上限</a:t>
                      </a:r>
                      <a:endParaRPr kumimoji="1" lang="ja-JP" altLang="en-US" sz="105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主な内容</a:t>
                      </a:r>
                      <a:endParaRPr kumimoji="1" lang="ja-JP" altLang="en-US" sz="110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extLst>
              </a:tr>
              <a:tr h="1944000">
                <a:tc>
                  <a:txBody>
                    <a:bodyPr/>
                    <a:lstStyle/>
                    <a:p>
                      <a:pPr algn="ctr">
                        <a:spcBef>
                          <a:spcPts val="600"/>
                        </a:spcBef>
                      </a:pPr>
                      <a:r>
                        <a:rPr kumimoji="1" lang="ja-JP" altLang="en-US" sz="1400" dirty="0" smtClean="0">
                          <a:latin typeface="Meiryo UI" panose="020B0604030504040204" pitchFamily="50" charset="-128"/>
                          <a:ea typeface="Meiryo UI" panose="020B0604030504040204" pitchFamily="50" charset="-128"/>
                        </a:rPr>
                        <a:t>医療機関</a:t>
                      </a:r>
                      <a:endParaRPr kumimoji="1" lang="en-US" altLang="ja-JP" sz="1400" dirty="0" smtClean="0">
                        <a:latin typeface="Meiryo UI" panose="020B0604030504040204" pitchFamily="50" charset="-128"/>
                        <a:ea typeface="Meiryo UI" panose="020B0604030504040204" pitchFamily="50" charset="-128"/>
                      </a:endParaRPr>
                    </a:p>
                    <a:p>
                      <a:pPr algn="ctr">
                        <a:spcBef>
                          <a:spcPts val="600"/>
                        </a:spcBef>
                      </a:pPr>
                      <a:r>
                        <a:rPr kumimoji="1" lang="ja-JP" altLang="en-US" sz="1400" dirty="0" smtClean="0">
                          <a:latin typeface="Meiryo UI" panose="020B0604030504040204" pitchFamily="50" charset="-128"/>
                          <a:ea typeface="Meiryo UI" panose="020B0604030504040204" pitchFamily="50" charset="-128"/>
                        </a:rPr>
                        <a:t>動物診療施設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600"/>
                        </a:spcBef>
                      </a:pPr>
                      <a:r>
                        <a:rPr kumimoji="1" lang="en-US" altLang="ja-JP" sz="1400" dirty="0" smtClean="0">
                          <a:latin typeface="Meiryo UI" panose="020B0604030504040204" pitchFamily="50" charset="-128"/>
                          <a:ea typeface="Meiryo UI" panose="020B0604030504040204" pitchFamily="50" charset="-128"/>
                        </a:rPr>
                        <a:t>9/15(</a:t>
                      </a:r>
                      <a:r>
                        <a:rPr kumimoji="1" lang="ja-JP" altLang="en-US" sz="1400" dirty="0" smtClean="0">
                          <a:latin typeface="Meiryo UI" panose="020B0604030504040204" pitchFamily="50" charset="-128"/>
                          <a:ea typeface="Meiryo UI" panose="020B0604030504040204" pitchFamily="50" charset="-128"/>
                        </a:rPr>
                        <a:t>木</a:t>
                      </a:r>
                      <a:r>
                        <a:rPr kumimoji="1" lang="en-US" altLang="ja-JP" sz="1400" dirty="0" smtClean="0">
                          <a:latin typeface="Meiryo UI" panose="020B0604030504040204" pitchFamily="50" charset="-128"/>
                          <a:ea typeface="Meiryo UI" panose="020B0604030504040204" pitchFamily="50" charset="-128"/>
                        </a:rPr>
                        <a:t>) 14</a:t>
                      </a:r>
                      <a:r>
                        <a:rPr kumimoji="1" lang="ja-JP" altLang="en-US" sz="1400" dirty="0" smtClean="0">
                          <a:latin typeface="Meiryo UI" panose="020B0604030504040204" pitchFamily="50" charset="-128"/>
                          <a:ea typeface="Meiryo UI" panose="020B0604030504040204" pitchFamily="50" charset="-128"/>
                        </a:rPr>
                        <a:t>時～</a:t>
                      </a:r>
                      <a:r>
                        <a:rPr kumimoji="1" lang="en-US" altLang="ja-JP" sz="1400" dirty="0" smtClean="0">
                          <a:latin typeface="Meiryo UI" panose="020B0604030504040204" pitchFamily="50" charset="-128"/>
                          <a:ea typeface="Meiryo UI" panose="020B0604030504040204" pitchFamily="50" charset="-128"/>
                        </a:rPr>
                        <a:t>15</a:t>
                      </a:r>
                      <a:r>
                        <a:rPr kumimoji="1" lang="ja-JP" altLang="en-US" sz="1400" dirty="0" smtClean="0">
                          <a:latin typeface="Meiryo UI" panose="020B0604030504040204" pitchFamily="50" charset="-128"/>
                          <a:ea typeface="Meiryo UI" panose="020B0604030504040204" pitchFamily="50" charset="-128"/>
                        </a:rPr>
                        <a:t>時半</a:t>
                      </a:r>
                      <a:r>
                        <a:rPr kumimoji="1" lang="en-US" altLang="ja-JP" sz="1400" dirty="0" smtClean="0">
                          <a:latin typeface="Meiryo UI" panose="020B0604030504040204" pitchFamily="50" charset="-128"/>
                          <a:ea typeface="Meiryo UI" panose="020B0604030504040204" pitchFamily="50" charset="-128"/>
                        </a:rPr>
                        <a:t>9/21(</a:t>
                      </a:r>
                      <a:r>
                        <a:rPr kumimoji="1" lang="ja-JP" altLang="en-US" sz="1400" dirty="0" smtClean="0">
                          <a:latin typeface="Meiryo UI" panose="020B0604030504040204" pitchFamily="50" charset="-128"/>
                          <a:ea typeface="Meiryo UI" panose="020B0604030504040204" pitchFamily="50" charset="-128"/>
                        </a:rPr>
                        <a:t>水</a:t>
                      </a:r>
                      <a:r>
                        <a:rPr kumimoji="1" lang="en-US" altLang="ja-JP" sz="1400" dirty="0" smtClean="0">
                          <a:latin typeface="Meiryo UI" panose="020B0604030504040204" pitchFamily="50" charset="-128"/>
                          <a:ea typeface="Meiryo UI" panose="020B0604030504040204" pitchFamily="50" charset="-128"/>
                        </a:rPr>
                        <a:t>) 14</a:t>
                      </a:r>
                      <a:r>
                        <a:rPr kumimoji="1" lang="ja-JP" altLang="en-US" sz="1400" dirty="0" smtClean="0">
                          <a:latin typeface="Meiryo UI" panose="020B0604030504040204" pitchFamily="50" charset="-128"/>
                          <a:ea typeface="Meiryo UI" panose="020B0604030504040204" pitchFamily="50" charset="-128"/>
                        </a:rPr>
                        <a:t>時～</a:t>
                      </a:r>
                      <a:r>
                        <a:rPr kumimoji="1" lang="en-US" altLang="ja-JP" sz="1400" dirty="0" smtClean="0">
                          <a:latin typeface="Meiryo UI" panose="020B0604030504040204" pitchFamily="50" charset="-128"/>
                          <a:ea typeface="Meiryo UI" panose="020B0604030504040204" pitchFamily="50" charset="-128"/>
                        </a:rPr>
                        <a:t>15</a:t>
                      </a:r>
                      <a:r>
                        <a:rPr kumimoji="1" lang="ja-JP" altLang="en-US" sz="1400" dirty="0" smtClean="0">
                          <a:latin typeface="Meiryo UI" panose="020B0604030504040204" pitchFamily="50" charset="-128"/>
                          <a:ea typeface="Meiryo UI" panose="020B0604030504040204" pitchFamily="50" charset="-128"/>
                        </a:rPr>
                        <a:t>時半</a:t>
                      </a:r>
                      <a:r>
                        <a:rPr kumimoji="1" lang="en-US" altLang="ja-JP" sz="1400" dirty="0" smtClean="0">
                          <a:latin typeface="Meiryo UI" panose="020B0604030504040204" pitchFamily="50" charset="-128"/>
                          <a:ea typeface="Meiryo UI" panose="020B0604030504040204" pitchFamily="50" charset="-128"/>
                        </a:rPr>
                        <a:t>9/22(</a:t>
                      </a:r>
                      <a:r>
                        <a:rPr kumimoji="1" lang="ja-JP" altLang="en-US" sz="1400" dirty="0" smtClean="0">
                          <a:latin typeface="Meiryo UI" panose="020B0604030504040204" pitchFamily="50" charset="-128"/>
                          <a:ea typeface="Meiryo UI" panose="020B0604030504040204" pitchFamily="50" charset="-128"/>
                        </a:rPr>
                        <a:t>木</a:t>
                      </a:r>
                      <a:r>
                        <a:rPr kumimoji="1" lang="en-US" altLang="ja-JP" sz="1400" dirty="0" smtClean="0">
                          <a:latin typeface="Meiryo UI" panose="020B0604030504040204" pitchFamily="50" charset="-128"/>
                          <a:ea typeface="Meiryo UI" panose="020B0604030504040204" pitchFamily="50" charset="-128"/>
                        </a:rPr>
                        <a:t>) 14</a:t>
                      </a:r>
                      <a:r>
                        <a:rPr kumimoji="1" lang="ja-JP" altLang="en-US" sz="1400" dirty="0" smtClean="0">
                          <a:latin typeface="Meiryo UI" panose="020B0604030504040204" pitchFamily="50" charset="-128"/>
                          <a:ea typeface="Meiryo UI" panose="020B0604030504040204" pitchFamily="50" charset="-128"/>
                        </a:rPr>
                        <a:t>時～</a:t>
                      </a:r>
                      <a:r>
                        <a:rPr kumimoji="1" lang="en-US" altLang="ja-JP" sz="1400" dirty="0" smtClean="0">
                          <a:latin typeface="Meiryo UI" panose="020B0604030504040204" pitchFamily="50" charset="-128"/>
                          <a:ea typeface="Meiryo UI" panose="020B0604030504040204" pitchFamily="50" charset="-128"/>
                        </a:rPr>
                        <a:t>15</a:t>
                      </a:r>
                      <a:r>
                        <a:rPr kumimoji="1" lang="ja-JP" altLang="en-US" sz="1400" dirty="0" smtClean="0">
                          <a:latin typeface="Meiryo UI" panose="020B0604030504040204" pitchFamily="50" charset="-128"/>
                          <a:ea typeface="Meiryo UI" panose="020B0604030504040204" pitchFamily="50" charset="-128"/>
                        </a:rPr>
                        <a:t>時半</a:t>
                      </a:r>
                      <a:endParaRPr kumimoji="1" lang="en-US" altLang="ja-JP" sz="1400" dirty="0" smtClean="0">
                        <a:solidFill>
                          <a:prstClr val="black"/>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600"/>
                        </a:spcBef>
                      </a:pPr>
                      <a:r>
                        <a:rPr kumimoji="1" lang="en-US" altLang="ja-JP" sz="1200" dirty="0" smtClean="0">
                          <a:latin typeface="Meiryo UI" panose="020B0604030504040204" pitchFamily="50" charset="-128"/>
                          <a:ea typeface="Meiryo UI" panose="020B0604030504040204" pitchFamily="50" charset="-128"/>
                        </a:rPr>
                        <a:t>Zoom</a:t>
                      </a:r>
                    </a:p>
                    <a:p>
                      <a:pPr algn="ctr">
                        <a:spcBef>
                          <a:spcPts val="600"/>
                        </a:spcBef>
                      </a:pPr>
                      <a:r>
                        <a:rPr kumimoji="1" lang="ja-JP" altLang="en-US" sz="1200" dirty="0" smtClean="0">
                          <a:latin typeface="Meiryo UI" panose="020B0604030504040204" pitchFamily="50" charset="-128"/>
                          <a:ea typeface="Meiryo UI" panose="020B0604030504040204" pitchFamily="50" charset="-128"/>
                        </a:rPr>
                        <a:t>（各回</a:t>
                      </a:r>
                      <a:r>
                        <a:rPr kumimoji="1" lang="en-US" altLang="ja-JP" sz="1200" dirty="0" smtClean="0">
                          <a:latin typeface="Meiryo UI" panose="020B0604030504040204" pitchFamily="50" charset="-128"/>
                          <a:ea typeface="Meiryo UI" panose="020B0604030504040204" pitchFamily="50" charset="-128"/>
                        </a:rPr>
                        <a:t>500</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○システム全体の概要</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smtClean="0">
                          <a:latin typeface="Meiryo UI" panose="020B0604030504040204" pitchFamily="50" charset="-128"/>
                          <a:ea typeface="Meiryo UI" panose="020B0604030504040204" pitchFamily="50" charset="-128"/>
                        </a:rPr>
                        <a:t>○業務共通サブシステム</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・ログイン方法、パスワード・二要素認証の変更方法、</a:t>
                      </a:r>
                      <a:r>
                        <a:rPr kumimoji="1" lang="en-US" altLang="ja-JP" sz="1200" dirty="0" smtClean="0">
                          <a:latin typeface="Meiryo UI" panose="020B0604030504040204" pitchFamily="50" charset="-128"/>
                          <a:ea typeface="Meiryo UI" panose="020B0604030504040204" pitchFamily="50" charset="-128"/>
                        </a:rPr>
                        <a:t/>
                      </a:r>
                      <a:br>
                        <a:rPr kumimoji="1" lang="en-US" altLang="ja-JP" sz="1200" dirty="0" smtClean="0">
                          <a:latin typeface="Meiryo UI" panose="020B0604030504040204" pitchFamily="50" charset="-128"/>
                          <a:ea typeface="Meiryo UI" panose="020B0604030504040204" pitchFamily="50" charset="-128"/>
                        </a:rPr>
                      </a:br>
                      <a:r>
                        <a:rPr kumimoji="1" lang="ja-JP" altLang="en-US" sz="1200" dirty="0" smtClean="0">
                          <a:latin typeface="Meiryo UI" panose="020B0604030504040204" pitchFamily="50" charset="-128"/>
                          <a:ea typeface="Meiryo UI" panose="020B0604030504040204" pitchFamily="50" charset="-128"/>
                        </a:rPr>
                        <a:t>　画面構成ほか</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smtClean="0">
                          <a:latin typeface="Meiryo UI" panose="020B0604030504040204" pitchFamily="50" charset="-128"/>
                          <a:ea typeface="Meiryo UI" panose="020B0604030504040204" pitchFamily="50" charset="-128"/>
                        </a:rPr>
                        <a:t>○感染症発生動向調査サブシステム</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・全数報告・定点報告・動物の感染症の登録方法</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ID</a:t>
                      </a:r>
                      <a:r>
                        <a:rPr kumimoji="1" lang="ja-JP" altLang="en-US" sz="1200" dirty="0" smtClean="0">
                          <a:latin typeface="Meiryo UI" panose="020B0604030504040204" pitchFamily="50" charset="-128"/>
                          <a:ea typeface="Meiryo UI" panose="020B0604030504040204" pitchFamily="50" charset="-128"/>
                        </a:rPr>
                        <a:t>管理（積極的疫学調査・健康観察等）</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smtClean="0">
                          <a:latin typeface="Meiryo UI" panose="020B0604030504040204" pitchFamily="50" charset="-128"/>
                          <a:ea typeface="Meiryo UI" panose="020B0604030504040204" pitchFamily="50" charset="-128"/>
                        </a:rPr>
                        <a:t>○異常事象検知サーベイランスサブシステム</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・入院サーベイランスと疑似症サーベイランス</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bl>
          </a:graphicData>
        </a:graphic>
      </p:graphicFrame>
      <p:sp>
        <p:nvSpPr>
          <p:cNvPr id="1142" name="スライド番号プレースホルダー 15"/>
          <p:cNvSpPr txBox="1"/>
          <p:nvPr/>
        </p:nvSpPr>
        <p:spPr>
          <a:xfrm>
            <a:off x="7249803" y="6470197"/>
            <a:ext cx="2308703" cy="364774"/>
          </a:xfrm>
          <a:prstGeom prst="rect">
            <a:avLst/>
          </a:prstGeom>
        </p:spPr>
        <p:txBody>
          <a:bodyPr vert="horz" lIns="91352" tIns="45676" rIns="91352" bIns="45676" rtlCol="0" anchor="ctr"/>
          <a:lstStyle>
            <a:defPPr>
              <a:defRPr lang="en-US"/>
            </a:defPPr>
            <a:lvl1pPr algn="r" rtl="0" eaLnBrk="0" fontAlgn="base" hangingPunct="0">
              <a:lnSpc>
                <a:spcPct val="120000"/>
              </a:lnSpc>
              <a:spcBef>
                <a:spcPct val="50000"/>
              </a:spcBef>
              <a:spcAft>
                <a:spcPct val="0"/>
              </a:spcAft>
              <a:defRPr sz="1200" kern="1200">
                <a:solidFill>
                  <a:schemeClr val="tx1">
                    <a:tint val="75000"/>
                  </a:schemeClr>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a:lstStyle>
          <a:p>
            <a:pPr marL="0" marR="0" lvl="0" indent="0" algn="r" defTabSz="913486" rtl="0" eaLnBrk="0" fontAlgn="base" latinLnBrk="0" hangingPunct="0">
              <a:lnSpc>
                <a:spcPct val="120000"/>
              </a:lnSpc>
              <a:spcBef>
                <a:spcPct val="50000"/>
              </a:spcBef>
              <a:spcAft>
                <a:spcPct val="0"/>
              </a:spcAft>
              <a:buClrTx/>
              <a:buSzTx/>
              <a:buFontTx/>
              <a:buNone/>
              <a:tabLst/>
              <a:defRPr/>
            </a:pPr>
            <a:fld id="{98D5D5BF-2E7C-49F8-974A-470AFCAB753F}" type="slidenum">
              <a:rPr kumimoji="1" lang="ja-JP" altLang="en-US" sz="1198"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3486" rtl="0" eaLnBrk="0" fontAlgn="base" latinLnBrk="0" hangingPunct="0">
                <a:lnSpc>
                  <a:spcPct val="120000"/>
                </a:lnSpc>
                <a:spcBef>
                  <a:spcPct val="50000"/>
                </a:spcBef>
                <a:spcAft>
                  <a:spcPct val="0"/>
                </a:spcAft>
                <a:buClrTx/>
                <a:buSzTx/>
                <a:buFontTx/>
                <a:buNone/>
                <a:tabLst/>
                <a:defRPr/>
              </a:pPr>
              <a:t>4</a:t>
            </a:fld>
            <a:endParaRPr kumimoji="1" lang="ja-JP" altLang="en-US" sz="1198"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sp>
        <p:nvSpPr>
          <p:cNvPr id="1143" name="正方形/長方形 6"/>
          <p:cNvSpPr/>
          <p:nvPr/>
        </p:nvSpPr>
        <p:spPr>
          <a:xfrm>
            <a:off x="126680" y="3458020"/>
            <a:ext cx="9688657" cy="210474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tIns="71965" rIns="35966" bIns="35966" rtlCol="0" anchor="t"/>
          <a:lstStyle/>
          <a:p>
            <a:pPr marL="143856" marR="0" lvl="0" indent="-287712" algn="l" defTabSz="913486" rtl="0" eaLnBrk="0" fontAlgn="base" latinLnBrk="0" hangingPunct="0">
              <a:lnSpc>
                <a:spcPct val="100000"/>
              </a:lnSpc>
              <a:spcBef>
                <a:spcPts val="0"/>
              </a:spcBef>
              <a:spcAft>
                <a:spcPct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＜補足事項について＞</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08000" marR="0" lvl="0" indent="-216000" algn="l" defTabSz="913486" rtl="0" eaLnBrk="0" fontAlgn="base" latinLnBrk="0" hangingPunct="0">
              <a:lnSpc>
                <a:spcPct val="100000"/>
              </a:lnSpc>
              <a:spcBef>
                <a:spcPts val="300"/>
              </a:spcBef>
              <a:spcAft>
                <a:spcPct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研修会の</a:t>
            </a:r>
            <a:r>
              <a:rPr kumimoji="0"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URL</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について</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、デモ</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環境の「お知らせ」上でご案内</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します。</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08000" marR="0" lvl="0" indent="-216000" algn="l" defTabSz="913486" rtl="0" eaLnBrk="0" fontAlgn="base" latinLnBrk="0" hangingPunct="0">
              <a:lnSpc>
                <a:spcPct val="100000"/>
              </a:lnSpc>
              <a:spcBef>
                <a:spcPts val="300"/>
              </a:spcBef>
              <a:spcAft>
                <a:spcPct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・研修会への参加は原則として利用者アカウントの保有を前提としており、研修テキスト、操作マニュアル等の</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研修関連資料は、デモ環境</a:t>
            </a:r>
            <a:r>
              <a:rPr kumimoji="1" lang="ja-JP" altLang="en-US" sz="1400" b="0" i="0" u="sng" strike="noStrike" kern="1200" cap="none" spc="0" normalizeH="0" baseline="0" noProof="0" dirty="0" smtClean="0">
                <a:ln>
                  <a:noFill/>
                </a:ln>
                <a:solidFill>
                  <a:srgbClr val="000000"/>
                </a:solidFill>
                <a:effectLst/>
                <a:uLnTx/>
                <a:uFillTx/>
                <a:latin typeface="Meiryo UI"/>
                <a:ea typeface="Meiryo UI"/>
                <a:cs typeface="+mn-cs"/>
              </a:rPr>
              <a:t>（</a:t>
            </a:r>
            <a:r>
              <a:rPr kumimoji="1" lang="en-US" altLang="ja-JP" sz="1400" b="0" i="0" u="sng" strike="noStrike" kern="1200" cap="none" spc="0" normalizeH="0" baseline="0" noProof="0" dirty="0" smtClean="0">
                <a:ln>
                  <a:noFill/>
                </a:ln>
                <a:solidFill>
                  <a:srgbClr val="000000"/>
                </a:solidFill>
                <a:effectLst/>
                <a:uLnTx/>
                <a:uFillTx/>
                <a:latin typeface="Meiryo UI"/>
                <a:ea typeface="Meiryo UI"/>
                <a:cs typeface="+mn-cs"/>
              </a:rPr>
              <a:t>※</a:t>
            </a:r>
            <a:r>
              <a:rPr kumimoji="1" lang="en-US" altLang="ja-JP" sz="1400" b="0" i="0" u="sng" strike="noStrike" kern="1200" cap="none" spc="0" normalizeH="0" baseline="0" noProof="0" dirty="0">
                <a:ln>
                  <a:noFill/>
                </a:ln>
                <a:solidFill>
                  <a:srgbClr val="000000"/>
                </a:solidFill>
                <a:effectLst/>
                <a:uLnTx/>
                <a:uFillTx/>
                <a:latin typeface="Meiryo UI"/>
                <a:ea typeface="Meiryo UI"/>
                <a:cs typeface="+mn-cs"/>
              </a:rPr>
              <a:t>URL</a:t>
            </a:r>
            <a:r>
              <a:rPr kumimoji="1" lang="ja-JP" altLang="en-US" sz="1400" b="0" i="0" u="sng" strike="noStrike" kern="1200" cap="none" spc="0" normalizeH="0" baseline="0" noProof="0" dirty="0">
                <a:ln>
                  <a:noFill/>
                </a:ln>
                <a:solidFill>
                  <a:srgbClr val="000000"/>
                </a:solidFill>
                <a:effectLst/>
                <a:uLnTx/>
                <a:uFillTx/>
                <a:latin typeface="Meiryo UI"/>
                <a:ea typeface="Meiryo UI"/>
                <a:cs typeface="+mn-cs"/>
              </a:rPr>
              <a:t>はアカウント情報とともに案内</a:t>
            </a:r>
            <a:r>
              <a:rPr kumimoji="1" lang="ja-JP" altLang="en-US" sz="1400" b="0" i="0" u="sng" strike="noStrike" kern="1200" cap="none" spc="0" normalizeH="0" baseline="0" noProof="0" dirty="0" smtClean="0">
                <a:ln>
                  <a:noFill/>
                </a:ln>
                <a:solidFill>
                  <a:srgbClr val="000000"/>
                </a:solidFill>
                <a:effectLst/>
                <a:uLnTx/>
                <a:uFillTx/>
                <a:latin typeface="Meiryo UI"/>
                <a:ea typeface="Meiryo UI"/>
                <a:cs typeface="+mn-cs"/>
              </a:rPr>
              <a:t>）</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「ヘルプガイド」</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に順次掲載</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します。</a:t>
            </a: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08000" indent="-216000" defTabSz="913486">
              <a:lnSpc>
                <a:spcPct val="100000"/>
              </a:lnSpc>
              <a:spcBef>
                <a:spcPts val="300"/>
              </a:spcBef>
              <a:defRPr/>
            </a:pPr>
            <a:r>
              <a:rPr lang="ja-JP" altLang="en-US" dirty="0" smtClean="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参加者の事前登録は不要ですが、研修に用いる</a:t>
            </a:r>
            <a:r>
              <a:rPr lang="en-US" altLang="ja-JP" dirty="0">
                <a:solidFill>
                  <a:prstClr val="black"/>
                </a:solidFill>
                <a:latin typeface="Meiryo UI" panose="020B0604030504040204" pitchFamily="50" charset="-128"/>
                <a:ea typeface="Meiryo UI" panose="020B0604030504040204" pitchFamily="50" charset="-128"/>
              </a:rPr>
              <a:t>Web</a:t>
            </a:r>
            <a:r>
              <a:rPr lang="ja-JP" altLang="en-US" dirty="0">
                <a:solidFill>
                  <a:prstClr val="black"/>
                </a:solidFill>
                <a:latin typeface="Meiryo UI" panose="020B0604030504040204" pitchFamily="50" charset="-128"/>
                <a:ea typeface="Meiryo UI" panose="020B0604030504040204" pitchFamily="50" charset="-128"/>
              </a:rPr>
              <a:t>会議ライセンス数の制約があるため、</a:t>
            </a:r>
            <a:r>
              <a:rPr lang="ja-JP" altLang="en-US" u="sng" dirty="0">
                <a:solidFill>
                  <a:srgbClr val="FF0000"/>
                </a:solidFill>
                <a:latin typeface="Meiryo UI" panose="020B0604030504040204" pitchFamily="50" charset="-128"/>
                <a:ea typeface="Meiryo UI" panose="020B0604030504040204" pitchFamily="50" charset="-128"/>
              </a:rPr>
              <a:t>同じ機関内では１端末で参加するなど、少しでも多くの機関に参加いただけるようご配慮ください。</a:t>
            </a:r>
            <a:r>
              <a:rPr lang="ja-JP" altLang="en-US" dirty="0">
                <a:solidFill>
                  <a:prstClr val="black"/>
                </a:solidFill>
                <a:latin typeface="Meiryo UI" panose="020B0604030504040204" pitchFamily="50" charset="-128"/>
                <a:ea typeface="Meiryo UI" panose="020B0604030504040204" pitchFamily="50" charset="-128"/>
              </a:rPr>
              <a:t>研修内容をまとめた動画</a:t>
            </a:r>
            <a:r>
              <a:rPr lang="ja-JP" altLang="en-US" dirty="0" smtClean="0">
                <a:solidFill>
                  <a:prstClr val="black"/>
                </a:solidFill>
                <a:latin typeface="Meiryo UI" panose="020B0604030504040204" pitchFamily="50" charset="-128"/>
                <a:ea typeface="Meiryo UI" panose="020B0604030504040204" pitchFamily="50" charset="-128"/>
              </a:rPr>
              <a:t>を</a:t>
            </a:r>
            <a:r>
              <a:rPr lang="ja-JP" altLang="en-US" dirty="0">
                <a:solidFill>
                  <a:prstClr val="black"/>
                </a:solidFill>
                <a:latin typeface="Meiryo UI" panose="020B0604030504040204" pitchFamily="50" charset="-128"/>
                <a:ea typeface="Meiryo UI" panose="020B0604030504040204" pitchFamily="50" charset="-128"/>
              </a:rPr>
              <a:t>９</a:t>
            </a:r>
            <a:r>
              <a:rPr lang="ja-JP" altLang="en-US" dirty="0" smtClean="0">
                <a:solidFill>
                  <a:prstClr val="black"/>
                </a:solidFill>
                <a:latin typeface="Meiryo UI" panose="020B0604030504040204" pitchFamily="50" charset="-128"/>
                <a:ea typeface="Meiryo UI" panose="020B0604030504040204" pitchFamily="50" charset="-128"/>
              </a:rPr>
              <a:t>月</a:t>
            </a:r>
            <a:r>
              <a:rPr lang="en-US" altLang="ja-JP" dirty="0" smtClean="0">
                <a:solidFill>
                  <a:prstClr val="black"/>
                </a:solidFill>
                <a:latin typeface="Meiryo UI" panose="020B0604030504040204" pitchFamily="50" charset="-128"/>
                <a:ea typeface="Meiryo UI" panose="020B0604030504040204" pitchFamily="50" charset="-128"/>
              </a:rPr>
              <a:t>29</a:t>
            </a:r>
            <a:r>
              <a:rPr lang="ja-JP" altLang="en-US" dirty="0" smtClean="0">
                <a:solidFill>
                  <a:prstClr val="black"/>
                </a:solidFill>
                <a:latin typeface="Meiryo UI" panose="020B0604030504040204" pitchFamily="50" charset="-128"/>
                <a:ea typeface="Meiryo UI" panose="020B0604030504040204" pitchFamily="50" charset="-128"/>
              </a:rPr>
              <a:t>日を</a:t>
            </a:r>
            <a:r>
              <a:rPr lang="ja-JP" altLang="en-US" dirty="0">
                <a:solidFill>
                  <a:prstClr val="black"/>
                </a:solidFill>
                <a:latin typeface="Meiryo UI" panose="020B0604030504040204" pitchFamily="50" charset="-128"/>
                <a:ea typeface="Meiryo UI" panose="020B0604030504040204" pitchFamily="50" charset="-128"/>
              </a:rPr>
              <a:t>目途に公開しますので、研修会に参加されなかった機関は</a:t>
            </a:r>
            <a:r>
              <a:rPr lang="ja-JP" altLang="en-US" dirty="0" smtClean="0">
                <a:solidFill>
                  <a:prstClr val="black"/>
                </a:solidFill>
                <a:latin typeface="Meiryo UI" panose="020B0604030504040204" pitchFamily="50" charset="-128"/>
                <a:ea typeface="Meiryo UI" panose="020B0604030504040204" pitchFamily="50" charset="-128"/>
              </a:rPr>
              <a:t>そちらをご</a:t>
            </a:r>
            <a:r>
              <a:rPr lang="ja-JP" altLang="en-US" dirty="0">
                <a:solidFill>
                  <a:prstClr val="black"/>
                </a:solidFill>
                <a:latin typeface="Meiryo UI" panose="020B0604030504040204" pitchFamily="50" charset="-128"/>
                <a:ea typeface="Meiryo UI" panose="020B0604030504040204" pitchFamily="50" charset="-128"/>
              </a:rPr>
              <a:t>覧</a:t>
            </a:r>
            <a:r>
              <a:rPr lang="ja-JP" altLang="en-US" dirty="0" smtClean="0">
                <a:solidFill>
                  <a:prstClr val="black"/>
                </a:solidFill>
                <a:latin typeface="Meiryo UI" panose="020B0604030504040204" pitchFamily="50" charset="-128"/>
                <a:ea typeface="Meiryo UI" panose="020B0604030504040204" pitchFamily="50" charset="-128"/>
              </a:rPr>
              <a:t>ください。</a:t>
            </a:r>
            <a:endParaRPr lang="en-US" altLang="ja-JP" dirty="0">
              <a:solidFill>
                <a:prstClr val="black"/>
              </a:solidFill>
              <a:latin typeface="Meiryo UI" panose="020B0604030504040204" pitchFamily="50" charset="-128"/>
              <a:ea typeface="Meiryo UI" panose="020B0604030504040204" pitchFamily="50" charset="-128"/>
            </a:endParaRPr>
          </a:p>
          <a:p>
            <a:pPr marL="108000" indent="-216000" defTabSz="913486">
              <a:lnSpc>
                <a:spcPct val="100000"/>
              </a:lnSpc>
              <a:spcBef>
                <a:spcPts val="300"/>
              </a:spcBef>
              <a:defRPr/>
            </a:pPr>
            <a:r>
              <a:rPr lang="ja-JP" altLang="en-US" dirty="0">
                <a:solidFill>
                  <a:prstClr val="black"/>
                </a:solidFill>
                <a:latin typeface="Meiryo UI" panose="020B0604030504040204" pitchFamily="50" charset="-128"/>
                <a:ea typeface="Meiryo UI" panose="020B0604030504040204" pitchFamily="50" charset="-128"/>
              </a:rPr>
              <a:t>・デモ環境では、</a:t>
            </a:r>
            <a:r>
              <a:rPr lang="en-US" altLang="ja-JP" dirty="0">
                <a:solidFill>
                  <a:prstClr val="black"/>
                </a:solidFill>
                <a:latin typeface="Meiryo UI" panose="020B0604030504040204" pitchFamily="50" charset="-128"/>
                <a:ea typeface="Meiryo UI" panose="020B0604030504040204" pitchFamily="50" charset="-128"/>
              </a:rPr>
              <a:t>9</a:t>
            </a:r>
            <a:r>
              <a:rPr lang="ja-JP" altLang="en-US" dirty="0">
                <a:solidFill>
                  <a:prstClr val="black"/>
                </a:solidFill>
                <a:latin typeface="Meiryo UI" panose="020B0604030504040204" pitchFamily="50" charset="-128"/>
                <a:ea typeface="Meiryo UI" panose="020B0604030504040204" pitchFamily="50" charset="-128"/>
              </a:rPr>
              <a:t>月</a:t>
            </a:r>
            <a:r>
              <a:rPr lang="en-US" altLang="ja-JP" dirty="0">
                <a:solidFill>
                  <a:prstClr val="black"/>
                </a:solidFill>
                <a:latin typeface="Meiryo UI" panose="020B0604030504040204" pitchFamily="50" charset="-128"/>
                <a:ea typeface="Meiryo UI" panose="020B0604030504040204" pitchFamily="50" charset="-128"/>
              </a:rPr>
              <a:t>5</a:t>
            </a:r>
            <a:r>
              <a:rPr lang="ja-JP" altLang="en-US" dirty="0">
                <a:solidFill>
                  <a:prstClr val="black"/>
                </a:solidFill>
                <a:latin typeface="Meiryo UI" panose="020B0604030504040204" pitchFamily="50" charset="-128"/>
                <a:ea typeface="Meiryo UI" panose="020B0604030504040204" pitchFamily="50" charset="-128"/>
              </a:rPr>
              <a:t>日から順次実際のシステム操作をお試しいただけるように準備を進めています</a:t>
            </a:r>
            <a:r>
              <a:rPr lang="ja-JP" altLang="en-US" dirty="0" smtClean="0">
                <a:solidFill>
                  <a:prstClr val="black"/>
                </a:solidFill>
                <a:latin typeface="Meiryo UI" panose="020B0604030504040204" pitchFamily="50" charset="-128"/>
                <a:ea typeface="Meiryo UI" panose="020B0604030504040204" pitchFamily="50" charset="-128"/>
              </a:rPr>
              <a:t>。</a:t>
            </a:r>
            <a:b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b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98050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graphicFrame>
        <p:nvGraphicFramePr>
          <p:cNvPr id="1150" name="表 2"/>
          <p:cNvGraphicFramePr>
            <a:graphicFrameLocks noGrp="1"/>
          </p:cNvGraphicFramePr>
          <p:nvPr>
            <p:extLst/>
          </p:nvPr>
        </p:nvGraphicFramePr>
        <p:xfrm>
          <a:off x="54322" y="421568"/>
          <a:ext cx="9797356" cy="6212861"/>
        </p:xfrm>
        <a:graphic>
          <a:graphicData uri="http://schemas.openxmlformats.org/drawingml/2006/table">
            <a:tbl>
              <a:tblPr firstRow="1" bandRow="1">
                <a:tableStyleId>{5940675A-B579-460E-94D1-54222C63F5DA}</a:tableStyleId>
              </a:tblPr>
              <a:tblGrid>
                <a:gridCol w="444504">
                  <a:extLst>
                    <a:ext uri="{9D8B030D-6E8A-4147-A177-3AD203B41FA5}"/>
                  </a:extLst>
                </a:gridCol>
                <a:gridCol w="1840186">
                  <a:extLst>
                    <a:ext uri="{9D8B030D-6E8A-4147-A177-3AD203B41FA5}"/>
                  </a:extLst>
                </a:gridCol>
                <a:gridCol w="3974800">
                  <a:extLst>
                    <a:ext uri="{9D8B030D-6E8A-4147-A177-3AD203B41FA5}"/>
                  </a:extLst>
                </a:gridCol>
                <a:gridCol w="3533156">
                  <a:extLst>
                    <a:ext uri="{9D8B030D-6E8A-4147-A177-3AD203B41FA5}"/>
                  </a:extLst>
                </a:gridCol>
              </a:tblGrid>
              <a:tr h="274188">
                <a:tc>
                  <a:txBody>
                    <a:bodyPr/>
                    <a:lstStyle/>
                    <a:p>
                      <a:pPr algn="ctr"/>
                      <a:endParaRPr kumimoji="1" lang="ja-JP" altLang="en-US" sz="120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rPr>
                        <a:t>関係者</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anose="020B0604030504040204" pitchFamily="50" charset="-128"/>
                          <a:ea typeface="Meiryo UI" panose="020B0604030504040204" pitchFamily="50" charset="-128"/>
                        </a:rPr>
                        <a:t>主な役割</a:t>
                      </a:r>
                      <a:endParaRPr kumimoji="1" lang="en-US" altLang="ja-JP" sz="1200" dirty="0">
                        <a:solidFill>
                          <a:schemeClr val="bg1"/>
                        </a:solidFill>
                        <a:latin typeface="Meiryo UI" panose="020B0604030504040204" pitchFamily="50" charset="-128"/>
                        <a:ea typeface="Meiryo UI" panose="020B0604030504040204" pitchFamily="50" charset="-128"/>
                      </a:endParaRPr>
                    </a:p>
                  </a:txBody>
                  <a:tcPr marL="71965" marR="71965" marT="45698" marB="4569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anose="020B0604030504040204" pitchFamily="50" charset="-128"/>
                          <a:ea typeface="Meiryo UI" panose="020B0604030504040204" pitchFamily="50" charset="-128"/>
                        </a:rPr>
                        <a:t>アカウント管理</a:t>
                      </a:r>
                      <a:endParaRPr kumimoji="1" lang="en-US" altLang="ja-JP" sz="1200" dirty="0">
                        <a:solidFill>
                          <a:schemeClr val="bg1"/>
                        </a:solidFill>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bg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extLst>
              </a:tr>
              <a:tr h="1187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bg1"/>
                          </a:solidFill>
                          <a:latin typeface="Meiryo UI" panose="020B0604030504040204" pitchFamily="50" charset="-128"/>
                          <a:ea typeface="Meiryo UI" panose="020B0604030504040204" pitchFamily="50" charset="-128"/>
                        </a:rPr>
                        <a:t>国</a:t>
                      </a:r>
                      <a:endParaRPr lang="en-US" altLang="ja-JP" sz="1200" dirty="0">
                        <a:solidFill>
                          <a:schemeClr val="bg1"/>
                        </a:solidFill>
                        <a:latin typeface="Meiryo UI" panose="020B0604030504040204" pitchFamily="50" charset="-128"/>
                        <a:ea typeface="Meiryo UI" panose="020B0604030504040204" pitchFamily="50" charset="-128"/>
                      </a:endParaRPr>
                    </a:p>
                  </a:txBody>
                  <a:tcPr marL="91396" marR="91396" marT="45698" marB="45698"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本システムの維持、補修の必要があるとき、天災地変その他の事由によりシステムに障害又は遅延の生じたとき、運用の停止、休止若しくは中断、利用制限又は本システム内の情報の変更又は削除を行う</a:t>
                      </a:r>
                      <a:endParaRPr lang="ja-JP" altLang="en-US" sz="1200" dirty="0">
                        <a:solidFill>
                          <a:schemeClr val="tx1"/>
                        </a:solidFill>
                        <a:latin typeface="Meiryo UI" panose="020B0604030504040204" pitchFamily="50" charset="-128"/>
                        <a:ea typeface="Meiryo UI" panose="020B0604030504040204" pitchFamily="50" charset="-128"/>
                      </a:endParaRPr>
                    </a:p>
                  </a:txBody>
                  <a:tcPr marL="71965" marR="71965" marT="45698" marB="45698"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pPr marL="108000" marR="0" lvl="0" indent="-216000" algn="l" defTabSz="914400" rtl="0" eaLnBrk="1" fontAlgn="auto" latinLnBrk="0" hangingPunct="1">
                        <a:lnSpc>
                          <a:spcPct val="120000"/>
                        </a:lnSpc>
                        <a:spcBef>
                          <a:spcPts val="0"/>
                        </a:spcBef>
                        <a:spcAft>
                          <a:spcPts val="0"/>
                        </a:spcAft>
                        <a:buClrTx/>
                        <a:buSzTx/>
                        <a:buFontTx/>
                        <a:buNone/>
                        <a:tabLst/>
                        <a:defRPr/>
                      </a:pPr>
                      <a:endParaRPr lang="ja-JP" altLang="en-US" sz="1200" dirty="0">
                        <a:solidFill>
                          <a:schemeClr val="tx1"/>
                        </a:solidFill>
                        <a:latin typeface="Meiryo UI" panose="020B0604030504040204" pitchFamily="50" charset="-128"/>
                        <a:ea typeface="Meiryo UI" panose="020B0604030504040204" pitchFamily="50" charset="-128"/>
                      </a:endParaRPr>
                    </a:p>
                  </a:txBody>
                  <a:tcPr marL="71965" marR="35983" marT="45698" marB="45698" anchor="ctr">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chemeClr val="bg1">
                        <a:lumMod val="85000"/>
                      </a:schemeClr>
                    </a:solidFill>
                  </a:tcPr>
                </a:tc>
                <a:extLst>
                  <a:ext uri="{0D108BD9-81ED-4DB2-BD59-A6C34878D82A}"/>
                </a:extLst>
              </a:tr>
              <a:tr h="1187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都道府県等</a:t>
                      </a:r>
                    </a:p>
                  </a:txBody>
                  <a:tcPr marL="91396" marR="91396" marT="45698" marB="45698"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都道府県等（都道府県、保健所設置市、特別区の</a:t>
                      </a:r>
                      <a:r>
                        <a:rPr lang="en-US" altLang="ja-JP" sz="1200" dirty="0" smtClean="0">
                          <a:solidFill>
                            <a:schemeClr val="tx1"/>
                          </a:solidFill>
                          <a:latin typeface="Meiryo UI" panose="020B0604030504040204" pitchFamily="50" charset="-128"/>
                          <a:ea typeface="Meiryo UI" panose="020B0604030504040204" pitchFamily="50" charset="-128"/>
                        </a:rPr>
                        <a:t>157</a:t>
                      </a:r>
                      <a:r>
                        <a:rPr lang="ja-JP" altLang="en-US" sz="1200" dirty="0" smtClean="0">
                          <a:solidFill>
                            <a:schemeClr val="tx1"/>
                          </a:solidFill>
                          <a:latin typeface="Meiryo UI" panose="020B0604030504040204" pitchFamily="50" charset="-128"/>
                          <a:ea typeface="Meiryo UI" panose="020B0604030504040204" pitchFamily="50" charset="-128"/>
                        </a:rPr>
                        <a:t>自治体を想定）に設置され、</a:t>
                      </a:r>
                      <a:r>
                        <a:rPr lang="ja-JP" altLang="en-US" sz="1200" u="sng" dirty="0" smtClean="0">
                          <a:solidFill>
                            <a:srgbClr val="FF0000"/>
                          </a:solidFill>
                          <a:latin typeface="Meiryo UI" panose="020B0604030504040204" pitchFamily="50" charset="-128"/>
                          <a:ea typeface="Meiryo UI" panose="020B0604030504040204" pitchFamily="50" charset="-128"/>
                        </a:rPr>
                        <a:t>システム利用全体を管理</a:t>
                      </a:r>
                      <a:endParaRPr lang="en-US" altLang="ja-JP" sz="1200" u="sng" dirty="0" smtClean="0">
                        <a:solidFill>
                          <a:srgbClr val="FF0000"/>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・下記の者に利用規約を遵守させるよう努める</a:t>
                      </a:r>
                      <a:endParaRPr lang="en-US" altLang="ja-JP" sz="1000" dirty="0" smtClean="0">
                        <a:solidFill>
                          <a:schemeClr val="tx1"/>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・適切にシステム利用されるよう必要な指導及び監督を行う</a:t>
                      </a:r>
                      <a:endParaRPr lang="en-US" altLang="ja-JP" sz="1000" dirty="0" smtClean="0">
                        <a:solidFill>
                          <a:schemeClr val="tx1"/>
                        </a:solidFill>
                        <a:latin typeface="Meiryo UI" panose="020B0604030504040204" pitchFamily="50" charset="-128"/>
                        <a:ea typeface="Meiryo UI" panose="020B0604030504040204" pitchFamily="50" charset="-128"/>
                      </a:endParaRPr>
                    </a:p>
                  </a:txBody>
                  <a:tcPr marL="71965" marR="71965" marT="45698" marB="45698"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108000" marR="0" lvl="0" indent="-216000" algn="l" defTabSz="914400" rtl="0" eaLnBrk="1" fontAlgn="auto" latinLnBrk="0" hangingPunct="1">
                        <a:lnSpc>
                          <a:spcPct val="120000"/>
                        </a:lnSpc>
                        <a:spcBef>
                          <a:spcPts val="0"/>
                        </a:spcBef>
                        <a:spcAft>
                          <a:spcPts val="0"/>
                        </a:spcAft>
                        <a:buClrTx/>
                        <a:buSzTx/>
                        <a:buFontTx/>
                        <a:buNone/>
                        <a:tabLst/>
                        <a:defRPr/>
                      </a:pPr>
                      <a:endParaRPr lang="ja-JP" altLang="en-US" sz="1200" dirty="0">
                        <a:solidFill>
                          <a:schemeClr val="tx1"/>
                        </a:solidFill>
                        <a:latin typeface="Meiryo UI" panose="020B0604030504040204" pitchFamily="50" charset="-128"/>
                        <a:ea typeface="Meiryo UI" panose="020B0604030504040204" pitchFamily="50" charset="-128"/>
                      </a:endParaRPr>
                    </a:p>
                  </a:txBody>
                  <a:tcPr marL="71965" marR="35983" marT="45698" marB="45698" anchor="ctr">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chemeClr val="bg1">
                        <a:lumMod val="85000"/>
                      </a:schemeClr>
                    </a:solidFill>
                  </a:tcPr>
                </a:tc>
                <a:extLst>
                  <a:ext uri="{0D108BD9-81ED-4DB2-BD59-A6C34878D82A}"/>
                </a:extLst>
              </a:tr>
              <a:tr h="1187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anose="020B0604030504040204" pitchFamily="50" charset="-128"/>
                          <a:ea typeface="Meiryo UI" panose="020B0604030504040204" pitchFamily="50" charset="-128"/>
                        </a:rPr>
                        <a:t>認証実施機関</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91396" marR="91396" marT="45698" marB="45698"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自組織及び管轄内の各利用機関において</a:t>
                      </a:r>
                      <a:r>
                        <a:rPr lang="ja-JP" altLang="en-US" sz="1200" u="sng" dirty="0" smtClean="0">
                          <a:solidFill>
                            <a:srgbClr val="FF0000"/>
                          </a:solidFill>
                          <a:latin typeface="Meiryo UI" panose="020B0604030504040204" pitchFamily="50" charset="-128"/>
                          <a:ea typeface="Meiryo UI" panose="020B0604030504040204" pitchFamily="50" charset="-128"/>
                        </a:rPr>
                        <a:t>ＩＤ・パスワードなどアカウント情報を中心にシステム利用者を管理</a:t>
                      </a:r>
                      <a:endParaRPr lang="en-US" altLang="ja-JP" sz="1200" u="sng" dirty="0" smtClean="0">
                        <a:solidFill>
                          <a:srgbClr val="FF0000"/>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・システム一般利用者に対して利用の許可、停止を行う</a:t>
                      </a: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利用アカウント、システム利用に必要となる機器等を適切に管理するとともにシステム一般利用者に適切に管理させる</a:t>
                      </a:r>
                      <a:endParaRPr lang="ja-JP" altLang="en-US" sz="1000" dirty="0">
                        <a:solidFill>
                          <a:schemeClr val="tx1"/>
                        </a:solidFill>
                        <a:latin typeface="Meiryo UI" panose="020B0604030504040204" pitchFamily="50" charset="-128"/>
                        <a:ea typeface="Meiryo UI" panose="020B0604030504040204" pitchFamily="50" charset="-128"/>
                      </a:endParaRPr>
                    </a:p>
                  </a:txBody>
                  <a:tcPr marL="71965" marR="71965" marT="45698" marB="45698"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rPr>
                        <a:t>・管轄内のシステム一般利用者のＩＤ発行、停止を行う</a:t>
                      </a:r>
                      <a:endParaRPr lang="en-US" altLang="ja-JP" sz="1200" b="0" dirty="0" smtClean="0">
                        <a:solidFill>
                          <a:schemeClr val="tx1"/>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rPr>
                        <a:t>・システム一般利用者の職務権限に応じて、適切な権限種別のＩＤを発行</a:t>
                      </a:r>
                      <a:endParaRPr lang="en-US" altLang="ja-JP" sz="1200" b="0" dirty="0">
                        <a:solidFill>
                          <a:schemeClr val="tx1"/>
                        </a:solidFill>
                        <a:latin typeface="Meiryo UI" panose="020B0604030504040204" pitchFamily="50" charset="-128"/>
                        <a:ea typeface="Meiryo UI" panose="020B0604030504040204" pitchFamily="50" charset="-128"/>
                      </a:endParaRPr>
                    </a:p>
                  </a:txBody>
                  <a:tcPr marL="71965" marR="35983" marT="45698" marB="45698" anchor="ctr">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extLst>
                  <a:ext uri="{0D108BD9-81ED-4DB2-BD59-A6C34878D82A}"/>
                </a:extLst>
              </a:tr>
              <a:tr h="118742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anose="020B0604030504040204" pitchFamily="50" charset="-128"/>
                          <a:ea typeface="Meiryo UI" panose="020B0604030504040204" pitchFamily="50" charset="-128"/>
                        </a:rPr>
                        <a:t>利用機関</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91396" marR="91396" marT="35983" marB="35983"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自所属</a:t>
                      </a:r>
                      <a:r>
                        <a:rPr lang="ja-JP" altLang="en-US" sz="1200" u="sng" dirty="0" smtClean="0">
                          <a:solidFill>
                            <a:srgbClr val="FF0000"/>
                          </a:solidFill>
                          <a:latin typeface="Meiryo UI" panose="020B0604030504040204" pitchFamily="50" charset="-128"/>
                          <a:ea typeface="Meiryo UI" panose="020B0604030504040204" pitchFamily="50" charset="-128"/>
                        </a:rPr>
                        <a:t>利用機関内のシステム利用を管理</a:t>
                      </a:r>
                      <a:endParaRPr lang="en-US" altLang="ja-JP" sz="1200" u="sng" dirty="0" smtClean="0">
                        <a:solidFill>
                          <a:srgbClr val="FF0000"/>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・システム一般利用者に</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利用規約を遵守させるよう努める</a:t>
                      </a:r>
                      <a:endParaRPr lang="en-US" altLang="ja-JP" sz="1000" dirty="0" smtClean="0">
                        <a:solidFill>
                          <a:schemeClr val="tx1"/>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適切にシステム利用されるよう必要な指導及び監督を行う</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1965" marR="71965" marT="45698" marB="45698"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rPr>
                        <a:t>・人事異動等に伴うシステム一般利用者の</a:t>
                      </a:r>
                      <a:r>
                        <a:rPr lang="en-US" altLang="ja-JP" sz="1200" b="0" dirty="0" smtClean="0">
                          <a:solidFill>
                            <a:schemeClr val="tx1"/>
                          </a:solidFill>
                          <a:latin typeface="Meiryo UI" panose="020B0604030504040204" pitchFamily="50" charset="-128"/>
                          <a:ea typeface="Meiryo UI" panose="020B0604030504040204" pitchFamily="50" charset="-128"/>
                        </a:rPr>
                        <a:t>ID</a:t>
                      </a:r>
                      <a:r>
                        <a:rPr lang="ja-JP" altLang="en-US" sz="1200" b="0" dirty="0" smtClean="0">
                          <a:solidFill>
                            <a:schemeClr val="tx1"/>
                          </a:solidFill>
                          <a:latin typeface="Meiryo UI" panose="020B0604030504040204" pitchFamily="50" charset="-128"/>
                          <a:ea typeface="Meiryo UI" panose="020B0604030504040204" pitchFamily="50" charset="-128"/>
                        </a:rPr>
                        <a:t>の発行、変更、停止、削除の有無を管理</a:t>
                      </a:r>
                      <a:endParaRPr lang="en-US" altLang="ja-JP" sz="1200" b="0" dirty="0" smtClean="0">
                        <a:solidFill>
                          <a:schemeClr val="tx1"/>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rPr>
                        <a:t>・利用者認証実施者（システムアドミニストレータ）に対して、必要に応じて利用者アカウントの申請を行う</a:t>
                      </a:r>
                      <a:endParaRPr lang="en-US" altLang="ja-JP" sz="1200" b="0" dirty="0">
                        <a:solidFill>
                          <a:schemeClr val="tx1"/>
                        </a:solidFill>
                        <a:latin typeface="Meiryo UI" panose="020B0604030504040204" pitchFamily="50" charset="-128"/>
                        <a:ea typeface="Meiryo UI" panose="020B0604030504040204" pitchFamily="50" charset="-128"/>
                      </a:endParaRPr>
                    </a:p>
                  </a:txBody>
                  <a:tcPr marL="71965" marR="35983" marT="45698" marB="45698" anchor="ctr">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extLst>
                  <a:ext uri="{0D108BD9-81ED-4DB2-BD59-A6C34878D82A}"/>
                </a:extLst>
              </a:tr>
              <a:tr h="118742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ja-JP" altLang="en-US" sz="1200" u="sng" dirty="0" smtClean="0">
                          <a:solidFill>
                            <a:srgbClr val="FF0000"/>
                          </a:solidFill>
                          <a:latin typeface="Meiryo UI" panose="020B0604030504040204" pitchFamily="50" charset="-128"/>
                          <a:ea typeface="Meiryo UI" panose="020B0604030504040204" pitchFamily="50" charset="-128"/>
                        </a:rPr>
                        <a:t>遵守事項に則った適切なシステム利用</a:t>
                      </a:r>
                      <a:endParaRPr lang="en-US" altLang="ja-JP" sz="1200" u="sng" dirty="0" smtClean="0">
                        <a:solidFill>
                          <a:srgbClr val="FF0000"/>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・利用アカウント、システム利用に必要となる機器等の適切な管理</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・ＯＳその他のプログラム等の脆弱性に関して適切に対応し、不正プログラム対策ソフトウェア等を導入してセキュリティを確保する　など</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08000" marR="0" lvl="0" indent="-216000" algn="r" defTabSz="914400" rtl="0" eaLnBrk="1" fontAlgn="auto" latinLnBrk="0" hangingPunct="1">
                        <a:lnSpc>
                          <a:spcPct val="120000"/>
                        </a:lnSpc>
                        <a:spcBef>
                          <a:spcPts val="0"/>
                        </a:spcBef>
                        <a:spcAft>
                          <a:spcPts val="0"/>
                        </a:spcAft>
                        <a:buClrTx/>
                        <a:buSzTx/>
                        <a:buFontTx/>
                        <a:buNone/>
                        <a:tabLst/>
                        <a:defRPr/>
                      </a:pPr>
                      <a:endPar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1965" marR="71965" marT="45698" marB="45698"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rPr>
                        <a:t>・人事異動等に伴う利用者アカウントの変更等を事前にシステム管理者に申出</a:t>
                      </a:r>
                    </a:p>
                  </a:txBody>
                  <a:tcPr marL="71965" marR="35983" marT="45698" marB="45698" anchor="ctr">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extLst>
                  <a:ext uri="{0D108BD9-81ED-4DB2-BD59-A6C34878D82A}"/>
                </a:extLst>
              </a:tr>
            </a:tbl>
          </a:graphicData>
        </a:graphic>
      </p:graphicFrame>
      <p:sp>
        <p:nvSpPr>
          <p:cNvPr id="1151" name="タイトル 1"/>
          <p:cNvSpPr>
            <a:spLocks noGrp="1"/>
          </p:cNvSpPr>
          <p:nvPr>
            <p:ph type="title"/>
          </p:nvPr>
        </p:nvSpPr>
        <p:spPr>
          <a:xfrm>
            <a:off x="2382" y="1648"/>
            <a:ext cx="9901239" cy="359827"/>
          </a:xfrm>
          <a:solidFill>
            <a:srgbClr val="0070C0"/>
          </a:solidFill>
          <a:ln>
            <a:noFill/>
          </a:ln>
          <a:effectLst/>
        </p:spPr>
        <p:txBody>
          <a:bodyPr vert="horz" wrap="square" lIns="0" tIns="0" rIns="0" bIns="0" numCol="1" rtlCol="0" anchor="ctr" anchorCtr="0" compatLnSpc="1">
            <a:prstTxWarp prst="textNoShape">
              <a:avLst/>
            </a:prstTxWarp>
            <a:noAutofit/>
          </a:bodyPr>
          <a:lstStyle/>
          <a:p>
            <a:pPr defTabSz="504085" fontAlgn="ctr">
              <a:spcAft>
                <a:spcPts val="882"/>
              </a:spcAft>
            </a:pPr>
            <a:r>
              <a:rPr lang="ja-JP" altLang="en-US" sz="1999" dirty="0" smtClean="0">
                <a:solidFill>
                  <a:schemeClr val="bg1"/>
                </a:solidFill>
                <a:latin typeface="Meiryo UI" panose="020B0604030504040204" pitchFamily="50" charset="-128"/>
                <a:ea typeface="Meiryo UI" panose="020B0604030504040204" pitchFamily="50" charset="-128"/>
                <a:cs typeface="Microsoft GothicNeo" panose="020B0503020000020004" pitchFamily="34" charset="-127"/>
              </a:rPr>
              <a:t>（ご参考）利用</a:t>
            </a:r>
            <a:r>
              <a:rPr lang="ja-JP" altLang="en-US" sz="1999" dirty="0">
                <a:solidFill>
                  <a:schemeClr val="bg1"/>
                </a:solidFill>
                <a:latin typeface="Meiryo UI" panose="020B0604030504040204" pitchFamily="50" charset="-128"/>
                <a:ea typeface="Meiryo UI" panose="020B0604030504040204" pitchFamily="50" charset="-128"/>
                <a:cs typeface="Microsoft GothicNeo" panose="020B0503020000020004" pitchFamily="34" charset="-127"/>
              </a:rPr>
              <a:t>規約における利用者管理体制と主な役割について</a:t>
            </a:r>
          </a:p>
        </p:txBody>
      </p:sp>
      <p:grpSp>
        <p:nvGrpSpPr>
          <p:cNvPr id="1152" name="グループ化 1"/>
          <p:cNvGrpSpPr/>
          <p:nvPr/>
        </p:nvGrpSpPr>
        <p:grpSpPr>
          <a:xfrm>
            <a:off x="664804" y="880360"/>
            <a:ext cx="1454625" cy="5588232"/>
            <a:chOff x="4225688" y="879134"/>
            <a:chExt cx="1454625" cy="5590921"/>
          </a:xfrm>
        </p:grpSpPr>
        <p:sp>
          <p:nvSpPr>
            <p:cNvPr id="1153" name="正方形/長方形 93"/>
            <p:cNvSpPr/>
            <p:nvPr/>
          </p:nvSpPr>
          <p:spPr>
            <a:xfrm>
              <a:off x="4305000" y="879134"/>
              <a:ext cx="1296000" cy="736286"/>
            </a:xfrm>
            <a:prstGeom prst="rect">
              <a:avLst/>
            </a:prstGeom>
            <a:ln/>
          </p:spPr>
          <p:style>
            <a:lnRef idx="1">
              <a:schemeClr val="dk1"/>
            </a:lnRef>
            <a:fillRef idx="2">
              <a:schemeClr val="dk1"/>
            </a:fillRef>
            <a:effectRef idx="1">
              <a:schemeClr val="dk1"/>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defRPr/>
              </a:pPr>
              <a:r>
                <a:rPr lang="ja-JP" altLang="en-US" sz="900" b="1" dirty="0">
                  <a:solidFill>
                    <a:prstClr val="black"/>
                  </a:solidFill>
                  <a:latin typeface="Meiryo UI" panose="020B0604030504040204" pitchFamily="50" charset="-128"/>
                  <a:ea typeface="Meiryo UI" panose="020B0604030504040204" pitchFamily="50" charset="-128"/>
                </a:rPr>
                <a:t>厚生労働省</a:t>
              </a:r>
            </a:p>
          </p:txBody>
        </p:sp>
        <p:pic>
          <p:nvPicPr>
            <p:cNvPr id="1154" name="図 95" descr="アイコン_x000a__x000a_自動的に生成された説明"/>
            <p:cNvPicPr>
              <a:picLocks noChangeAspect="1"/>
            </p:cNvPicPr>
            <p:nvPr/>
          </p:nvPicPr>
          <p:blipFill>
            <a:blip r:embed="rId1"/>
            <a:stretch>
              <a:fillRect/>
            </a:stretch>
          </p:blipFill>
          <p:spPr>
            <a:xfrm>
              <a:off x="4794550" y="1172499"/>
              <a:ext cx="316900" cy="316900"/>
            </a:xfrm>
            <a:prstGeom prst="rect">
              <a:avLst/>
            </a:prstGeom>
          </p:spPr>
        </p:pic>
        <p:sp>
          <p:nvSpPr>
            <p:cNvPr id="1155" name="正方形/長方形 97"/>
            <p:cNvSpPr/>
            <p:nvPr/>
          </p:nvSpPr>
          <p:spPr>
            <a:xfrm>
              <a:off x="4305000" y="2061367"/>
              <a:ext cx="1296000" cy="736286"/>
            </a:xfrm>
            <a:prstGeom prst="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lnSpc>
                  <a:spcPct val="100000"/>
                </a:lnSpc>
                <a:spcBef>
                  <a:spcPts val="0"/>
                </a:spcBef>
                <a:defRPr/>
              </a:pPr>
              <a:r>
                <a:rPr lang="ja-JP" altLang="en-US" sz="900" b="1" dirty="0">
                  <a:solidFill>
                    <a:prstClr val="black"/>
                  </a:solidFill>
                  <a:latin typeface="Meiryo UI" panose="020B0604030504040204" pitchFamily="50" charset="-128"/>
                  <a:ea typeface="Meiryo UI" panose="020B0604030504040204" pitchFamily="50" charset="-128"/>
                </a:rPr>
                <a:t>システム利用統括責任者</a:t>
              </a:r>
              <a:endParaRPr lang="en-US" altLang="ja-JP" sz="900" b="1" dirty="0">
                <a:solidFill>
                  <a:prstClr val="black"/>
                </a:solidFill>
                <a:latin typeface="Meiryo UI" panose="020B0604030504040204" pitchFamily="50" charset="-128"/>
                <a:ea typeface="Meiryo UI" panose="020B0604030504040204" pitchFamily="50" charset="-128"/>
              </a:endParaRPr>
            </a:p>
          </p:txBody>
        </p:sp>
        <p:pic>
          <p:nvPicPr>
            <p:cNvPr id="1156" name="図 98" descr="アイコン_x000a__x000a_自動的に生成された説明"/>
            <p:cNvPicPr>
              <a:picLocks noChangeAspect="1"/>
            </p:cNvPicPr>
            <p:nvPr/>
          </p:nvPicPr>
          <p:blipFill>
            <a:blip r:embed="rId1"/>
            <a:stretch>
              <a:fillRect/>
            </a:stretch>
          </p:blipFill>
          <p:spPr>
            <a:xfrm>
              <a:off x="4794550" y="2310867"/>
              <a:ext cx="316900" cy="316900"/>
            </a:xfrm>
            <a:prstGeom prst="rect">
              <a:avLst/>
            </a:prstGeom>
          </p:spPr>
        </p:pic>
        <p:sp>
          <p:nvSpPr>
            <p:cNvPr id="1157" name="正方形/長方形 99"/>
            <p:cNvSpPr/>
            <p:nvPr/>
          </p:nvSpPr>
          <p:spPr>
            <a:xfrm>
              <a:off x="4305000" y="3303600"/>
              <a:ext cx="1296000" cy="736286"/>
            </a:xfrm>
            <a:prstGeom prst="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lnSpc>
                  <a:spcPct val="100000"/>
                </a:lnSpc>
                <a:spcBef>
                  <a:spcPts val="0"/>
                </a:spcBef>
                <a:defRPr/>
              </a:pPr>
              <a:r>
                <a:rPr lang="zh-TW" altLang="en-US" sz="900" b="1" dirty="0">
                  <a:solidFill>
                    <a:prstClr val="black"/>
                  </a:solidFill>
                  <a:latin typeface="Meiryo UI" panose="020B0604030504040204" pitchFamily="50" charset="-128"/>
                  <a:ea typeface="Meiryo UI" panose="020B0604030504040204" pitchFamily="50" charset="-128"/>
                </a:rPr>
                <a:t>利用者認証実施者</a:t>
              </a:r>
              <a:endParaRPr lang="en-US" altLang="zh-TW" sz="900" b="1" dirty="0">
                <a:solidFill>
                  <a:prstClr val="black"/>
                </a:solidFill>
                <a:latin typeface="Meiryo UI" panose="020B0604030504040204" pitchFamily="50" charset="-128"/>
                <a:ea typeface="Meiryo UI" panose="020B0604030504040204" pitchFamily="50" charset="-128"/>
              </a:endParaRPr>
            </a:p>
            <a:p>
              <a:pPr algn="ctr" defTabSz="913943">
                <a:lnSpc>
                  <a:spcPct val="100000"/>
                </a:lnSpc>
                <a:spcBef>
                  <a:spcPts val="0"/>
                </a:spcBef>
                <a:defRPr/>
              </a:pPr>
              <a:r>
                <a:rPr lang="en-US" altLang="ja-JP" sz="900" b="1" dirty="0">
                  <a:solidFill>
                    <a:prstClr val="black"/>
                  </a:solidFill>
                  <a:latin typeface="Meiryo UI" panose="020B0604030504040204" pitchFamily="50" charset="-128"/>
                  <a:ea typeface="Meiryo UI" panose="020B0604030504040204" pitchFamily="50" charset="-128"/>
                </a:rPr>
                <a:t>(</a:t>
              </a:r>
              <a:r>
                <a:rPr lang="ja-JP" altLang="en-US" sz="900" b="1" dirty="0">
                  <a:solidFill>
                    <a:prstClr val="black"/>
                  </a:solidFill>
                  <a:latin typeface="Meiryo UI" panose="020B0604030504040204" pitchFamily="50" charset="-128"/>
                  <a:ea typeface="Meiryo UI" panose="020B0604030504040204" pitchFamily="50" charset="-128"/>
                </a:rPr>
                <a:t>システムアドミニストレータ</a:t>
              </a:r>
              <a:r>
                <a:rPr lang="en-US" altLang="ja-JP" sz="900" b="1" dirty="0">
                  <a:solidFill>
                    <a:prstClr val="black"/>
                  </a:solidFill>
                  <a:latin typeface="Meiryo UI" panose="020B0604030504040204" pitchFamily="50" charset="-128"/>
                  <a:ea typeface="Meiryo UI" panose="020B0604030504040204" pitchFamily="50" charset="-128"/>
                </a:rPr>
                <a:t>)</a:t>
              </a:r>
              <a:endParaRPr lang="ja-JP" altLang="en-US" sz="900" b="1" dirty="0">
                <a:solidFill>
                  <a:prstClr val="black"/>
                </a:solidFill>
                <a:latin typeface="Meiryo UI" panose="020B0604030504040204" pitchFamily="50" charset="-128"/>
                <a:ea typeface="Meiryo UI" panose="020B0604030504040204" pitchFamily="50" charset="-128"/>
              </a:endParaRPr>
            </a:p>
            <a:p>
              <a:pPr algn="ctr" defTabSz="913943">
                <a:defRPr/>
              </a:pPr>
              <a:endParaRPr lang="ja-JP" altLang="en-US" sz="900" b="1" dirty="0">
                <a:solidFill>
                  <a:prstClr val="black"/>
                </a:solidFill>
                <a:latin typeface="Meiryo UI" panose="020B0604030504040204" pitchFamily="50" charset="-128"/>
                <a:ea typeface="Meiryo UI" panose="020B0604030504040204" pitchFamily="50" charset="-128"/>
              </a:endParaRPr>
            </a:p>
          </p:txBody>
        </p:sp>
        <p:pic>
          <p:nvPicPr>
            <p:cNvPr id="1158" name="図 100" descr="アイコン_x000a__x000a_自動的に生成された説明"/>
            <p:cNvPicPr>
              <a:picLocks noChangeAspect="1"/>
            </p:cNvPicPr>
            <p:nvPr/>
          </p:nvPicPr>
          <p:blipFill>
            <a:blip r:embed="rId1"/>
            <a:stretch>
              <a:fillRect/>
            </a:stretch>
          </p:blipFill>
          <p:spPr>
            <a:xfrm>
              <a:off x="4794550" y="3596965"/>
              <a:ext cx="316900" cy="316900"/>
            </a:xfrm>
            <a:prstGeom prst="rect">
              <a:avLst/>
            </a:prstGeom>
          </p:spPr>
        </p:pic>
        <p:sp>
          <p:nvSpPr>
            <p:cNvPr id="1159" name="正方形/長方形 115"/>
            <p:cNvSpPr/>
            <p:nvPr/>
          </p:nvSpPr>
          <p:spPr>
            <a:xfrm>
              <a:off x="4225688" y="4418772"/>
              <a:ext cx="1454625" cy="2051283"/>
            </a:xfrm>
            <a:prstGeom prst="rect">
              <a:avLst/>
            </a:prstGeom>
            <a:ln w="9525"/>
          </p:spPr>
          <p:style>
            <a:lnRef idx="2">
              <a:schemeClr val="accent5"/>
            </a:lnRef>
            <a:fillRef idx="1">
              <a:schemeClr val="lt1"/>
            </a:fillRef>
            <a:effectRef idx="0">
              <a:schemeClr val="accent5"/>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defRPr/>
              </a:pPr>
              <a:r>
                <a:rPr lang="ja-JP" altLang="en-US" sz="900" b="1" dirty="0">
                  <a:solidFill>
                    <a:prstClr val="black"/>
                  </a:solidFill>
                  <a:latin typeface="Meiryo UI" panose="020B0604030504040204" pitchFamily="50" charset="-128"/>
                  <a:ea typeface="Meiryo UI" panose="020B0604030504040204" pitchFamily="50" charset="-128"/>
                </a:rPr>
                <a:t>利用機関内</a:t>
              </a:r>
            </a:p>
          </p:txBody>
        </p:sp>
        <p:sp>
          <p:nvSpPr>
            <p:cNvPr id="1160" name="正方形/長方形 110"/>
            <p:cNvSpPr/>
            <p:nvPr/>
          </p:nvSpPr>
          <p:spPr>
            <a:xfrm>
              <a:off x="4305000" y="4630987"/>
              <a:ext cx="1296000" cy="698686"/>
            </a:xfrm>
            <a:prstGeom prst="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defRPr/>
              </a:pPr>
              <a:r>
                <a:rPr lang="ja-JP" altLang="en-US" sz="900" b="1" dirty="0">
                  <a:solidFill>
                    <a:prstClr val="black"/>
                  </a:solidFill>
                  <a:latin typeface="Meiryo UI" panose="020B0604030504040204" pitchFamily="50" charset="-128"/>
                  <a:ea typeface="Meiryo UI" panose="020B0604030504040204" pitchFamily="50" charset="-128"/>
                </a:rPr>
                <a:t>システム利用管理者</a:t>
              </a:r>
            </a:p>
          </p:txBody>
        </p:sp>
        <p:pic>
          <p:nvPicPr>
            <p:cNvPr id="1161" name="図 111" descr="アイコン_x000a__x000a_自動的に生成された説明"/>
            <p:cNvPicPr>
              <a:picLocks noChangeAspect="1"/>
            </p:cNvPicPr>
            <p:nvPr/>
          </p:nvPicPr>
          <p:blipFill>
            <a:blip r:embed="rId2"/>
            <a:stretch>
              <a:fillRect/>
            </a:stretch>
          </p:blipFill>
          <p:spPr>
            <a:xfrm>
              <a:off x="4802642" y="4889328"/>
              <a:ext cx="300717" cy="300717"/>
            </a:xfrm>
            <a:prstGeom prst="rect">
              <a:avLst/>
            </a:prstGeom>
          </p:spPr>
        </p:pic>
        <p:sp>
          <p:nvSpPr>
            <p:cNvPr id="1162" name="正方形/長方形 126"/>
            <p:cNvSpPr/>
            <p:nvPr/>
          </p:nvSpPr>
          <p:spPr>
            <a:xfrm>
              <a:off x="4305000" y="5588013"/>
              <a:ext cx="1296000" cy="813458"/>
            </a:xfrm>
            <a:prstGeom prst="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defRPr/>
              </a:pPr>
              <a:r>
                <a:rPr lang="ja-JP" altLang="en-US" sz="900" b="1" dirty="0">
                  <a:solidFill>
                    <a:prstClr val="black"/>
                  </a:solidFill>
                  <a:latin typeface="Meiryo UI" panose="020B0604030504040204" pitchFamily="50" charset="-128"/>
                  <a:ea typeface="Meiryo UI" panose="020B0604030504040204" pitchFamily="50" charset="-128"/>
                </a:rPr>
                <a:t>システム一般利用者</a:t>
              </a:r>
            </a:p>
          </p:txBody>
        </p:sp>
        <p:pic>
          <p:nvPicPr>
            <p:cNvPr id="1163" name="グラフィックス 3" descr="医師男性 枠線"/>
            <p:cNvPicPr>
              <a:picLocks noChangeAspect="1"/>
            </p:cNvPicPr>
            <p:nvPr/>
          </p:nvPicPr>
          <p:blipFill>
            <a:blip r:embed="rId3"/>
            <a:stretch>
              <a:fillRect/>
            </a:stretch>
          </p:blipFill>
          <p:spPr>
            <a:xfrm>
              <a:off x="4761008" y="5924268"/>
              <a:ext cx="383984" cy="383984"/>
            </a:xfrm>
            <a:prstGeom prst="rect">
              <a:avLst/>
            </a:prstGeom>
          </p:spPr>
        </p:pic>
        <p:pic>
          <p:nvPicPr>
            <p:cNvPr id="1164" name="グラフィックス 127" descr="医師男性 枠線"/>
            <p:cNvPicPr>
              <a:picLocks noChangeAspect="1"/>
            </p:cNvPicPr>
            <p:nvPr/>
          </p:nvPicPr>
          <p:blipFill>
            <a:blip r:embed="rId3"/>
            <a:stretch>
              <a:fillRect/>
            </a:stretch>
          </p:blipFill>
          <p:spPr>
            <a:xfrm>
              <a:off x="4761008" y="5924268"/>
              <a:ext cx="383984" cy="383984"/>
            </a:xfrm>
            <a:prstGeom prst="rect">
              <a:avLst/>
            </a:prstGeom>
          </p:spPr>
        </p:pic>
        <p:pic>
          <p:nvPicPr>
            <p:cNvPr id="1165" name="グラフィックス 128" descr="医師男性 枠線"/>
            <p:cNvPicPr>
              <a:picLocks noChangeAspect="1"/>
            </p:cNvPicPr>
            <p:nvPr/>
          </p:nvPicPr>
          <p:blipFill>
            <a:blip r:embed="rId3"/>
            <a:stretch>
              <a:fillRect/>
            </a:stretch>
          </p:blipFill>
          <p:spPr>
            <a:xfrm>
              <a:off x="4761008" y="5924268"/>
              <a:ext cx="383984" cy="383984"/>
            </a:xfrm>
            <a:prstGeom prst="rect">
              <a:avLst/>
            </a:prstGeom>
          </p:spPr>
        </p:pic>
        <p:cxnSp>
          <p:nvCxnSpPr>
            <p:cNvPr id="1166" name="直線矢印コネクタ 141"/>
            <p:cNvCxnSpPr>
              <a:cxnSpLocks/>
            </p:cNvCxnSpPr>
            <p:nvPr/>
          </p:nvCxnSpPr>
          <p:spPr>
            <a:xfrm>
              <a:off x="4953000" y="1697191"/>
              <a:ext cx="0" cy="271302"/>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1167" name="直線矢印コネクタ 146"/>
            <p:cNvCxnSpPr>
              <a:cxnSpLocks/>
            </p:cNvCxnSpPr>
            <p:nvPr/>
          </p:nvCxnSpPr>
          <p:spPr>
            <a:xfrm>
              <a:off x="4953000" y="2898879"/>
              <a:ext cx="0" cy="271302"/>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1168" name="直線矢印コネクタ 52"/>
            <p:cNvCxnSpPr>
              <a:cxnSpLocks/>
            </p:cNvCxnSpPr>
            <p:nvPr/>
          </p:nvCxnSpPr>
          <p:spPr>
            <a:xfrm>
              <a:off x="4953000" y="4134406"/>
              <a:ext cx="0" cy="271302"/>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1169" name="直線矢印コネクタ 53"/>
            <p:cNvCxnSpPr>
              <a:cxnSpLocks/>
            </p:cNvCxnSpPr>
            <p:nvPr/>
          </p:nvCxnSpPr>
          <p:spPr>
            <a:xfrm>
              <a:off x="4953000" y="5408621"/>
              <a:ext cx="0" cy="179392"/>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grpSp>
      <p:sp>
        <p:nvSpPr>
          <p:cNvPr id="1170" name="正方形/長方形 4"/>
          <p:cNvSpPr/>
          <p:nvPr/>
        </p:nvSpPr>
        <p:spPr>
          <a:xfrm>
            <a:off x="54322" y="4279807"/>
            <a:ext cx="9797356" cy="2304000"/>
          </a:xfrm>
          <a:prstGeom prst="rect">
            <a:avLst/>
          </a:prstGeom>
          <a:noFill/>
          <a:ln w="28575">
            <a:solidFill>
              <a:srgbClr val="FF0000"/>
            </a:solidFill>
            <a:prstDash val="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171" name="スライド番号プレースホルダー 15"/>
          <p:cNvSpPr txBox="1"/>
          <p:nvPr/>
        </p:nvSpPr>
        <p:spPr>
          <a:xfrm>
            <a:off x="7542975" y="6575856"/>
            <a:ext cx="2308703" cy="364774"/>
          </a:xfrm>
          <a:prstGeom prst="rect">
            <a:avLst/>
          </a:prstGeom>
        </p:spPr>
        <p:txBody>
          <a:bodyPr vert="horz" lIns="91352" tIns="45676" rIns="91352" bIns="45676" rtlCol="0" anchor="ctr"/>
          <a:lstStyle>
            <a:defPPr>
              <a:defRPr lang="en-US"/>
            </a:defPPr>
            <a:lvl1pPr algn="r" rtl="0" eaLnBrk="0" fontAlgn="base" hangingPunct="0">
              <a:lnSpc>
                <a:spcPct val="120000"/>
              </a:lnSpc>
              <a:spcBef>
                <a:spcPct val="50000"/>
              </a:spcBef>
              <a:spcAft>
                <a:spcPct val="0"/>
              </a:spcAft>
              <a:defRPr sz="1200" kern="1200">
                <a:solidFill>
                  <a:schemeClr val="tx1">
                    <a:tint val="75000"/>
                  </a:schemeClr>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a:lstStyle>
          <a:p>
            <a:pPr marL="0" marR="0" lvl="0" indent="0" algn="r" defTabSz="913486" rtl="0" eaLnBrk="0" fontAlgn="base" latinLnBrk="0" hangingPunct="0">
              <a:lnSpc>
                <a:spcPct val="120000"/>
              </a:lnSpc>
              <a:spcBef>
                <a:spcPct val="50000"/>
              </a:spcBef>
              <a:spcAft>
                <a:spcPct val="0"/>
              </a:spcAft>
              <a:buClrTx/>
              <a:buSzTx/>
              <a:buFontTx/>
              <a:buNone/>
              <a:tabLst/>
              <a:defRPr/>
            </a:pPr>
            <a:fld id="{98D5D5BF-2E7C-49F8-974A-470AFCAB753F}" type="slidenum">
              <a:rPr kumimoji="1" lang="ja-JP" altLang="en-US" sz="1198"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3486" rtl="0" eaLnBrk="0" fontAlgn="base" latinLnBrk="0" hangingPunct="0">
                <a:lnSpc>
                  <a:spcPct val="120000"/>
                </a:lnSpc>
                <a:spcBef>
                  <a:spcPct val="50000"/>
                </a:spcBef>
                <a:spcAft>
                  <a:spcPct val="0"/>
                </a:spcAft>
                <a:buClrTx/>
                <a:buSzTx/>
                <a:buFontTx/>
                <a:buNone/>
                <a:tabLst/>
                <a:defRPr/>
              </a:pPr>
              <a:t>5</a:t>
            </a:fld>
            <a:endParaRPr kumimoji="1" lang="ja-JP" altLang="en-US" sz="1198"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613780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7" name="タイトル 4"/>
          <p:cNvSpPr>
            <a:spLocks noGrp="1"/>
          </p:cNvSpPr>
          <p:nvPr>
            <p:ph type="title"/>
          </p:nvPr>
        </p:nvSpPr>
        <p:spPr/>
        <p:txBody>
          <a:bodyPr/>
          <a:lstStyle/>
          <a:p>
            <a:r>
              <a:rPr lang="ja-JP" altLang="en-US" dirty="0" smtClean="0"/>
              <a:t>（ご参考）システムへのログイン方法・基本操作の概要</a:t>
            </a:r>
            <a:endParaRPr kumimoji="1" lang="ja-JP" altLang="en-US" dirty="0"/>
          </a:p>
        </p:txBody>
      </p:sp>
      <p:grpSp>
        <p:nvGrpSpPr>
          <p:cNvPr id="1178" name="グループ化 2"/>
          <p:cNvGrpSpPr/>
          <p:nvPr/>
        </p:nvGrpSpPr>
        <p:grpSpPr>
          <a:xfrm>
            <a:off x="307965" y="866610"/>
            <a:ext cx="5269696" cy="4005826"/>
            <a:chOff x="307817" y="1057936"/>
            <a:chExt cx="5267163" cy="4005826"/>
          </a:xfrm>
        </p:grpSpPr>
        <p:sp>
          <p:nvSpPr>
            <p:cNvPr id="1179" name="角丸四角形 116"/>
            <p:cNvSpPr/>
            <p:nvPr/>
          </p:nvSpPr>
          <p:spPr>
            <a:xfrm>
              <a:off x="307817" y="1176158"/>
              <a:ext cx="5267163" cy="3887604"/>
            </a:xfrm>
            <a:prstGeom prst="roundRect">
              <a:avLst>
                <a:gd name="adj" fmla="val 2955"/>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endParaRPr kumimoji="1" lang="ja-JP" altLang="en-US" sz="1462" dirty="0">
                <a:solidFill>
                  <a:srgbClr val="000000"/>
                </a:solidFill>
                <a:latin typeface="Segoe UI"/>
                <a:ea typeface="Meiryo UI"/>
              </a:endParaRPr>
            </a:p>
          </p:txBody>
        </p:sp>
        <p:cxnSp>
          <p:nvCxnSpPr>
            <p:cNvPr id="1180" name="直線矢印コネクタ 89"/>
            <p:cNvCxnSpPr/>
            <p:nvPr/>
          </p:nvCxnSpPr>
          <p:spPr>
            <a:xfrm>
              <a:off x="836396" y="2131589"/>
              <a:ext cx="0" cy="77504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81" name="直線矢印コネクタ 90"/>
            <p:cNvCxnSpPr/>
            <p:nvPr/>
          </p:nvCxnSpPr>
          <p:spPr>
            <a:xfrm>
              <a:off x="836396" y="3299393"/>
              <a:ext cx="0" cy="2067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82" name="直線矢印コネクタ 91"/>
            <p:cNvCxnSpPr/>
            <p:nvPr/>
          </p:nvCxnSpPr>
          <p:spPr>
            <a:xfrm>
              <a:off x="836396" y="3885331"/>
              <a:ext cx="0" cy="21523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83" name="直線矢印コネクタ 92"/>
            <p:cNvCxnSpPr/>
            <p:nvPr/>
          </p:nvCxnSpPr>
          <p:spPr>
            <a:xfrm>
              <a:off x="836396" y="4425596"/>
              <a:ext cx="0" cy="21523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84" name="角丸四角形 93"/>
            <p:cNvSpPr/>
            <p:nvPr/>
          </p:nvSpPr>
          <p:spPr>
            <a:xfrm>
              <a:off x="549831" y="3524457"/>
              <a:ext cx="2305133" cy="365449"/>
            </a:xfrm>
            <a:prstGeom prst="roundRect">
              <a:avLst>
                <a:gd name="adj" fmla="val 9642"/>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パスワード変更</a:t>
              </a:r>
              <a:endParaRPr kumimoji="1" lang="ja-JP" altLang="en-US" sz="1462" dirty="0">
                <a:solidFill>
                  <a:srgbClr val="FFFFFF"/>
                </a:solidFill>
                <a:latin typeface="Segoe UI"/>
                <a:ea typeface="Meiryo UI"/>
              </a:endParaRPr>
            </a:p>
          </p:txBody>
        </p:sp>
        <p:sp>
          <p:nvSpPr>
            <p:cNvPr id="1185" name="角丸四角形 94"/>
            <p:cNvSpPr/>
            <p:nvPr/>
          </p:nvSpPr>
          <p:spPr>
            <a:xfrm>
              <a:off x="549831" y="4644161"/>
              <a:ext cx="2305133" cy="365449"/>
            </a:xfrm>
            <a:prstGeom prst="roundRect">
              <a:avLst>
                <a:gd name="adj" fmla="val 20225"/>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ホーム画面</a:t>
              </a:r>
              <a:endParaRPr kumimoji="1" lang="ja-JP" altLang="en-US" sz="1462" dirty="0">
                <a:solidFill>
                  <a:srgbClr val="FFFFFF"/>
                </a:solidFill>
                <a:latin typeface="Segoe UI"/>
                <a:ea typeface="Meiryo UI"/>
              </a:endParaRPr>
            </a:p>
          </p:txBody>
        </p:sp>
        <p:sp>
          <p:nvSpPr>
            <p:cNvPr id="1186" name="角丸四角形 95"/>
            <p:cNvSpPr/>
            <p:nvPr/>
          </p:nvSpPr>
          <p:spPr>
            <a:xfrm>
              <a:off x="549831" y="4100563"/>
              <a:ext cx="2305132" cy="365449"/>
            </a:xfrm>
            <a:prstGeom prst="roundRect">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パスワード変更完了</a:t>
              </a:r>
              <a:r>
                <a:rPr kumimoji="1" lang="en-US" altLang="ja-JP" sz="1462" dirty="0">
                  <a:solidFill>
                    <a:srgbClr val="FFFFFF"/>
                  </a:solidFill>
                  <a:latin typeface="Segoe UI"/>
                  <a:ea typeface="Meiryo UI"/>
                </a:rPr>
                <a:t> </a:t>
              </a:r>
              <a:endParaRPr kumimoji="1" lang="ja-JP" altLang="en-US" sz="1462" dirty="0">
                <a:solidFill>
                  <a:srgbClr val="FFFFFF"/>
                </a:solidFill>
                <a:latin typeface="Segoe UI"/>
                <a:ea typeface="Meiryo UI"/>
              </a:endParaRPr>
            </a:p>
          </p:txBody>
        </p:sp>
        <p:sp>
          <p:nvSpPr>
            <p:cNvPr id="1187" name="角丸四角形 96"/>
            <p:cNvSpPr/>
            <p:nvPr/>
          </p:nvSpPr>
          <p:spPr>
            <a:xfrm>
              <a:off x="541492" y="2937236"/>
              <a:ext cx="2305132" cy="365449"/>
            </a:xfrm>
            <a:prstGeom prst="roundRect">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パスワード変更通知</a:t>
              </a:r>
              <a:r>
                <a:rPr kumimoji="1" lang="en-US" altLang="ja-JP" sz="1462" dirty="0">
                  <a:solidFill>
                    <a:srgbClr val="FFFFFF"/>
                  </a:solidFill>
                  <a:latin typeface="Segoe UI"/>
                  <a:ea typeface="Meiryo UI"/>
                </a:rPr>
                <a:t> </a:t>
              </a:r>
              <a:endParaRPr kumimoji="1" lang="ja-JP" altLang="en-US" sz="1462" dirty="0">
                <a:solidFill>
                  <a:srgbClr val="FFFFFF"/>
                </a:solidFill>
                <a:latin typeface="Segoe UI"/>
                <a:ea typeface="Meiryo UI"/>
              </a:endParaRPr>
            </a:p>
          </p:txBody>
        </p:sp>
        <p:sp>
          <p:nvSpPr>
            <p:cNvPr id="1188" name="テキスト プレースホルダー 5"/>
            <p:cNvSpPr txBox="1"/>
            <p:nvPr/>
          </p:nvSpPr>
          <p:spPr>
            <a:xfrm>
              <a:off x="3970937" y="2307465"/>
              <a:ext cx="1296653" cy="52485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742584" fontAlgn="auto">
                <a:lnSpc>
                  <a:spcPct val="100000"/>
                </a:lnSpc>
                <a:spcBef>
                  <a:spcPts val="0"/>
                </a:spcBef>
                <a:spcAft>
                  <a:spcPts val="0"/>
                </a:spcAft>
                <a:buNone/>
              </a:pPr>
              <a:r>
                <a:rPr lang="en-US" altLang="ja-JP" sz="1462" dirty="0">
                  <a:solidFill>
                    <a:srgbClr val="000000"/>
                  </a:solidFill>
                  <a:latin typeface="Segoe UI"/>
                  <a:ea typeface="Meiryo UI"/>
                </a:rPr>
                <a:t>2</a:t>
              </a:r>
              <a:r>
                <a:rPr lang="ja-JP" altLang="en-US" sz="1462" dirty="0">
                  <a:solidFill>
                    <a:srgbClr val="000000"/>
                  </a:solidFill>
                  <a:latin typeface="Segoe UI"/>
                  <a:ea typeface="Meiryo UI"/>
                </a:rPr>
                <a:t>回目以降</a:t>
              </a:r>
              <a:endParaRPr lang="en-US" altLang="ja-JP" sz="1462" dirty="0">
                <a:solidFill>
                  <a:srgbClr val="000000"/>
                </a:solidFill>
                <a:latin typeface="Segoe UI"/>
                <a:ea typeface="Meiryo UI"/>
              </a:endParaRPr>
            </a:p>
            <a:p>
              <a:pPr marL="0" indent="0" defTabSz="742584" fontAlgn="auto">
                <a:lnSpc>
                  <a:spcPct val="100000"/>
                </a:lnSpc>
                <a:spcBef>
                  <a:spcPts val="0"/>
                </a:spcBef>
                <a:spcAft>
                  <a:spcPts val="0"/>
                </a:spcAft>
                <a:buNone/>
              </a:pPr>
              <a:r>
                <a:rPr lang="ja-JP" altLang="en-US" sz="1462" dirty="0">
                  <a:solidFill>
                    <a:srgbClr val="000000"/>
                  </a:solidFill>
                  <a:latin typeface="Segoe UI"/>
                  <a:ea typeface="Meiryo UI"/>
                </a:rPr>
                <a:t>のログイン</a:t>
              </a:r>
            </a:p>
          </p:txBody>
        </p:sp>
        <p:grpSp>
          <p:nvGrpSpPr>
            <p:cNvPr id="1189" name="グループ化 98"/>
            <p:cNvGrpSpPr/>
            <p:nvPr/>
          </p:nvGrpSpPr>
          <p:grpSpPr>
            <a:xfrm>
              <a:off x="2878901" y="2385398"/>
              <a:ext cx="1061709" cy="2474390"/>
              <a:chOff x="4319874" y="2663745"/>
              <a:chExt cx="505855" cy="3819688"/>
            </a:xfrm>
          </p:grpSpPr>
          <p:cxnSp>
            <p:nvCxnSpPr>
              <p:cNvPr id="1190" name="直線矢印コネクタ 99"/>
              <p:cNvCxnSpPr/>
              <p:nvPr/>
            </p:nvCxnSpPr>
            <p:spPr>
              <a:xfrm>
                <a:off x="4825729" y="2673879"/>
                <a:ext cx="0" cy="3809554"/>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191" name="直線矢印コネクタ 100"/>
              <p:cNvCxnSpPr/>
              <p:nvPr/>
            </p:nvCxnSpPr>
            <p:spPr>
              <a:xfrm flipH="1" flipV="1">
                <a:off x="4319874" y="6468868"/>
                <a:ext cx="504385" cy="10134"/>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192" name="直線矢印コネクタ 101"/>
              <p:cNvCxnSpPr/>
              <p:nvPr/>
            </p:nvCxnSpPr>
            <p:spPr>
              <a:xfrm flipH="1" flipV="1">
                <a:off x="4321344" y="2663745"/>
                <a:ext cx="504385" cy="10134"/>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1193" name="テキスト プレースホルダー 5"/>
            <p:cNvSpPr txBox="1"/>
            <p:nvPr/>
          </p:nvSpPr>
          <p:spPr>
            <a:xfrm>
              <a:off x="911379" y="2575805"/>
              <a:ext cx="3935043" cy="77698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5646" indent="-185646" algn="just" defTabSz="742584" fontAlgn="auto">
                <a:lnSpc>
                  <a:spcPts val="812"/>
                </a:lnSpc>
                <a:spcBef>
                  <a:spcPts val="812"/>
                </a:spcBef>
                <a:spcAft>
                  <a:spcPts val="0"/>
                </a:spcAft>
              </a:pPr>
              <a:r>
                <a:rPr lang="ja-JP" altLang="ja-JP" sz="1462" kern="100" dirty="0">
                  <a:solidFill>
                    <a:srgbClr val="000000"/>
                  </a:solidFill>
                  <a:latin typeface="ＭＳ ゴシック" panose="020B0609070205080204" pitchFamily="49" charset="-128"/>
                  <a:ea typeface="Meiryo UI" panose="020B0604030504040204" pitchFamily="50" charset="-128"/>
                  <a:cs typeface="Arial" panose="020B0604020202020204" pitchFamily="34" charset="0"/>
                </a:rPr>
                <a:t>初回ログイン／パスワード期限切れ／</a:t>
              </a:r>
              <a:endParaRPr lang="ja-JP" altLang="ja-JP" sz="1949" kern="100" dirty="0">
                <a:solidFill>
                  <a:srgbClr val="000000"/>
                </a:solidFill>
                <a:latin typeface="ＭＳ ゴシック" panose="020B0609070205080204" pitchFamily="49" charset="-128"/>
                <a:ea typeface="ＭＳ ゴシック" panose="020B0609070205080204" pitchFamily="49" charset="-128"/>
                <a:cs typeface="Arial" panose="020B0604020202020204" pitchFamily="34" charset="0"/>
              </a:endParaRPr>
            </a:p>
            <a:p>
              <a:pPr marL="185646" indent="-185646" algn="just" defTabSz="742584" fontAlgn="auto">
                <a:lnSpc>
                  <a:spcPts val="731"/>
                </a:lnSpc>
                <a:spcBef>
                  <a:spcPts val="812"/>
                </a:spcBef>
                <a:spcAft>
                  <a:spcPts val="0"/>
                </a:spcAft>
              </a:pPr>
              <a:r>
                <a:rPr lang="ja-JP" altLang="ja-JP" sz="1462" kern="100" dirty="0">
                  <a:solidFill>
                    <a:srgbClr val="000000"/>
                  </a:solidFill>
                  <a:latin typeface="ＭＳ ゴシック" panose="020B0609070205080204" pitchFamily="49" charset="-128"/>
                  <a:ea typeface="Meiryo UI" panose="020B0604030504040204" pitchFamily="50" charset="-128"/>
                  <a:cs typeface="Arial" panose="020B0604020202020204" pitchFamily="34" charset="0"/>
                </a:rPr>
                <a:t>パスワード期限が近い</a:t>
              </a:r>
              <a:endParaRPr lang="ja-JP" altLang="ja-JP" sz="1949" kern="100" dirty="0">
                <a:solidFill>
                  <a:srgbClr val="000000"/>
                </a:solidFill>
                <a:latin typeface="ＭＳ ゴシック" panose="020B0609070205080204" pitchFamily="49" charset="-128"/>
                <a:ea typeface="ＭＳ ゴシック" panose="020B0609070205080204" pitchFamily="49" charset="-128"/>
                <a:cs typeface="Arial" panose="020B0604020202020204" pitchFamily="34" charset="0"/>
              </a:endParaRPr>
            </a:p>
            <a:p>
              <a:pPr marL="0" indent="0" defTabSz="742584" fontAlgn="auto">
                <a:lnSpc>
                  <a:spcPct val="100000"/>
                </a:lnSpc>
                <a:spcBef>
                  <a:spcPts val="0"/>
                </a:spcBef>
                <a:spcAft>
                  <a:spcPts val="0"/>
                </a:spcAft>
                <a:buNone/>
              </a:pPr>
              <a:endParaRPr lang="ja-JP" altLang="en-US" sz="1462" dirty="0">
                <a:solidFill>
                  <a:srgbClr val="000000"/>
                </a:solidFill>
                <a:latin typeface="Segoe UI"/>
                <a:ea typeface="Meiryo UI"/>
              </a:endParaRPr>
            </a:p>
          </p:txBody>
        </p:sp>
        <p:sp>
          <p:nvSpPr>
            <p:cNvPr id="1194" name="角丸四角形 59"/>
            <p:cNvSpPr/>
            <p:nvPr/>
          </p:nvSpPr>
          <p:spPr>
            <a:xfrm>
              <a:off x="553810" y="2131589"/>
              <a:ext cx="2305132" cy="365449"/>
            </a:xfrm>
            <a:prstGeom prst="roundRect">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二要素認証</a:t>
              </a:r>
              <a:r>
                <a:rPr kumimoji="1" lang="en-US" altLang="ja-JP" sz="1462" dirty="0">
                  <a:solidFill>
                    <a:srgbClr val="FFFFFF"/>
                  </a:solidFill>
                  <a:latin typeface="Segoe UI"/>
                  <a:ea typeface="Meiryo UI"/>
                </a:rPr>
                <a:t> </a:t>
              </a:r>
              <a:endParaRPr kumimoji="1" lang="ja-JP" altLang="en-US" sz="1462" dirty="0">
                <a:solidFill>
                  <a:srgbClr val="FFFFFF"/>
                </a:solidFill>
                <a:latin typeface="Segoe UI"/>
                <a:ea typeface="Meiryo UI"/>
              </a:endParaRPr>
            </a:p>
          </p:txBody>
        </p:sp>
        <p:sp>
          <p:nvSpPr>
            <p:cNvPr id="1195" name="角丸四角形 67"/>
            <p:cNvSpPr/>
            <p:nvPr/>
          </p:nvSpPr>
          <p:spPr>
            <a:xfrm>
              <a:off x="541492" y="1057936"/>
              <a:ext cx="1649044" cy="365540"/>
            </a:xfrm>
            <a:prstGeom prst="roundRect">
              <a:avLst>
                <a:gd name="adj" fmla="val 8283"/>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smtClean="0">
                  <a:solidFill>
                    <a:srgbClr val="000000"/>
                  </a:solidFill>
                  <a:latin typeface="Segoe UI"/>
                  <a:ea typeface="Meiryo UI"/>
                </a:rPr>
                <a:t>ログイン時の流れ</a:t>
              </a:r>
              <a:endParaRPr kumimoji="1" lang="ja-JP" altLang="en-US" sz="1462" dirty="0">
                <a:solidFill>
                  <a:srgbClr val="000000"/>
                </a:solidFill>
                <a:latin typeface="Segoe UI"/>
                <a:ea typeface="Meiryo UI"/>
              </a:endParaRPr>
            </a:p>
          </p:txBody>
        </p:sp>
        <p:cxnSp>
          <p:nvCxnSpPr>
            <p:cNvPr id="1196" name="直線矢印コネクタ 105"/>
            <p:cNvCxnSpPr/>
            <p:nvPr/>
          </p:nvCxnSpPr>
          <p:spPr>
            <a:xfrm>
              <a:off x="836396" y="1585992"/>
              <a:ext cx="0" cy="52626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197" name="グループ化 111"/>
            <p:cNvGrpSpPr/>
            <p:nvPr/>
          </p:nvGrpSpPr>
          <p:grpSpPr>
            <a:xfrm>
              <a:off x="2883697" y="2001943"/>
              <a:ext cx="768630" cy="279050"/>
              <a:chOff x="9213420" y="1728855"/>
              <a:chExt cx="505855" cy="4028375"/>
            </a:xfrm>
          </p:grpSpPr>
          <p:cxnSp>
            <p:nvCxnSpPr>
              <p:cNvPr id="1198" name="直線矢印コネクタ 108"/>
              <p:cNvCxnSpPr/>
              <p:nvPr/>
            </p:nvCxnSpPr>
            <p:spPr>
              <a:xfrm>
                <a:off x="9719275" y="1728855"/>
                <a:ext cx="0" cy="4028375"/>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199" name="直線矢印コネクタ 109"/>
              <p:cNvCxnSpPr/>
              <p:nvPr/>
            </p:nvCxnSpPr>
            <p:spPr>
              <a:xfrm flipH="1" flipV="1">
                <a:off x="9213420" y="5741828"/>
                <a:ext cx="504385" cy="10716"/>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grpSp>
          <p:nvGrpSpPr>
            <p:cNvPr id="1200" name="グループ化 112"/>
            <p:cNvGrpSpPr/>
            <p:nvPr/>
          </p:nvGrpSpPr>
          <p:grpSpPr>
            <a:xfrm rot="16200000">
              <a:off x="3046000" y="1200960"/>
              <a:ext cx="168440" cy="1048262"/>
              <a:chOff x="9213420" y="1728855"/>
              <a:chExt cx="505855" cy="4028375"/>
            </a:xfrm>
          </p:grpSpPr>
          <p:cxnSp>
            <p:nvCxnSpPr>
              <p:cNvPr id="1201" name="直線矢印コネクタ 113"/>
              <p:cNvCxnSpPr/>
              <p:nvPr/>
            </p:nvCxnSpPr>
            <p:spPr>
              <a:xfrm>
                <a:off x="9719275" y="1728855"/>
                <a:ext cx="0" cy="4028375"/>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202" name="直線矢印コネクタ 114"/>
              <p:cNvCxnSpPr/>
              <p:nvPr/>
            </p:nvCxnSpPr>
            <p:spPr>
              <a:xfrm flipH="1" flipV="1">
                <a:off x="9213420" y="5741828"/>
                <a:ext cx="504385" cy="10716"/>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sp>
          <p:nvSpPr>
            <p:cNvPr id="1203" name="角丸四角形 58"/>
            <p:cNvSpPr/>
            <p:nvPr/>
          </p:nvSpPr>
          <p:spPr>
            <a:xfrm>
              <a:off x="553810" y="1538256"/>
              <a:ext cx="2305132" cy="365449"/>
            </a:xfrm>
            <a:prstGeom prst="roundRect">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ログイン</a:t>
              </a:r>
              <a:r>
                <a:rPr kumimoji="1" lang="en-US" altLang="ja-JP" sz="1462" dirty="0">
                  <a:solidFill>
                    <a:srgbClr val="FFFFFF"/>
                  </a:solidFill>
                  <a:latin typeface="Segoe UI"/>
                  <a:ea typeface="Meiryo UI"/>
                </a:rPr>
                <a:t> </a:t>
              </a:r>
              <a:endParaRPr kumimoji="1" lang="ja-JP" altLang="en-US" sz="1462" dirty="0">
                <a:solidFill>
                  <a:srgbClr val="FFFFFF"/>
                </a:solidFill>
                <a:latin typeface="Segoe UI"/>
                <a:ea typeface="Meiryo UI"/>
              </a:endParaRPr>
            </a:p>
          </p:txBody>
        </p:sp>
        <p:sp>
          <p:nvSpPr>
            <p:cNvPr id="1204" name="角丸四角形 104"/>
            <p:cNvSpPr/>
            <p:nvPr/>
          </p:nvSpPr>
          <p:spPr>
            <a:xfrm>
              <a:off x="3041017" y="1801088"/>
              <a:ext cx="2305132" cy="365449"/>
            </a:xfrm>
            <a:prstGeom prst="roundRect">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パスワード初期化</a:t>
              </a:r>
              <a:endParaRPr kumimoji="1" lang="ja-JP" altLang="en-US" sz="1462" dirty="0">
                <a:solidFill>
                  <a:srgbClr val="FFFFFF"/>
                </a:solidFill>
                <a:latin typeface="Segoe UI"/>
                <a:ea typeface="Meiryo UI"/>
              </a:endParaRPr>
            </a:p>
          </p:txBody>
        </p:sp>
        <p:sp>
          <p:nvSpPr>
            <p:cNvPr id="1205" name="テキスト プレースホルダー 5"/>
            <p:cNvSpPr txBox="1"/>
            <p:nvPr/>
          </p:nvSpPr>
          <p:spPr>
            <a:xfrm>
              <a:off x="2878900" y="1332100"/>
              <a:ext cx="2217189" cy="4111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742584" fontAlgn="auto">
                <a:lnSpc>
                  <a:spcPct val="100000"/>
                </a:lnSpc>
                <a:spcBef>
                  <a:spcPts val="0"/>
                </a:spcBef>
                <a:spcAft>
                  <a:spcPts val="0"/>
                </a:spcAft>
                <a:buNone/>
              </a:pPr>
              <a:r>
                <a:rPr lang="ja-JP" altLang="en-US" sz="1462" dirty="0">
                  <a:solidFill>
                    <a:srgbClr val="000000"/>
                  </a:solidFill>
                  <a:latin typeface="Segoe UI"/>
                  <a:ea typeface="Meiryo UI"/>
                </a:rPr>
                <a:t>パスワードを忘れた場合</a:t>
              </a:r>
            </a:p>
          </p:txBody>
        </p:sp>
      </p:grpSp>
      <p:sp>
        <p:nvSpPr>
          <p:cNvPr id="1206" name="テキスト プレースホルダー 5"/>
          <p:cNvSpPr txBox="1"/>
          <p:nvPr/>
        </p:nvSpPr>
        <p:spPr>
          <a:xfrm>
            <a:off x="307965" y="4989880"/>
            <a:ext cx="9280942" cy="17766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spcBef>
                <a:spcPts val="0"/>
              </a:spcBef>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ブラウザは、</a:t>
            </a:r>
            <a:r>
              <a:rPr lang="en-US" altLang="ja-JP" sz="1400" dirty="0" smtClean="0">
                <a:latin typeface="Meiryo UI" panose="020B0604030504040204" pitchFamily="50" charset="-128"/>
                <a:ea typeface="Meiryo UI" panose="020B0604030504040204" pitchFamily="50" charset="-128"/>
              </a:rPr>
              <a:t>PC</a:t>
            </a:r>
            <a:r>
              <a:rPr lang="ja-JP" altLang="en-US" sz="1400" dirty="0" smtClean="0">
                <a:latin typeface="Meiryo UI" panose="020B0604030504040204" pitchFamily="50" charset="-128"/>
                <a:ea typeface="Meiryo UI" panose="020B0604030504040204" pitchFamily="50" charset="-128"/>
              </a:rPr>
              <a:t>では、</a:t>
            </a:r>
            <a:r>
              <a:rPr lang="en-US" altLang="ja-JP" sz="1400" dirty="0" smtClean="0">
                <a:latin typeface="Meiryo UI" panose="020B0604030504040204" pitchFamily="50" charset="-128"/>
                <a:ea typeface="Meiryo UI" panose="020B0604030504040204" pitchFamily="50" charset="-128"/>
              </a:rPr>
              <a:t>Microsoft </a:t>
            </a:r>
            <a:r>
              <a:rPr lang="en-US" altLang="ja-JP" sz="1400" dirty="0">
                <a:latin typeface="Meiryo UI" panose="020B0604030504040204" pitchFamily="50" charset="-128"/>
                <a:ea typeface="Meiryo UI" panose="020B0604030504040204" pitchFamily="50" charset="-128"/>
              </a:rPr>
              <a:t>Edge</a:t>
            </a:r>
            <a:r>
              <a:rPr lang="ja-JP" altLang="en-US" sz="1400" dirty="0" err="1">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Google Chrome</a:t>
            </a:r>
            <a:r>
              <a:rPr lang="ja-JP" altLang="en-US" sz="1400" dirty="0" err="1">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Mozilla Firefox</a:t>
            </a:r>
            <a:r>
              <a:rPr lang="ja-JP" altLang="en-US" sz="1400" dirty="0">
                <a:latin typeface="Meiryo UI" panose="020B0604030504040204" pitchFamily="50" charset="-128"/>
                <a:ea typeface="Meiryo UI" panose="020B0604030504040204" pitchFamily="50" charset="-128"/>
              </a:rPr>
              <a:t>で</a:t>
            </a:r>
            <a:r>
              <a:rPr lang="ja-JP" altLang="en-US" sz="1400" dirty="0" smtClean="0">
                <a:latin typeface="Meiryo UI" panose="020B0604030504040204" pitchFamily="50" charset="-128"/>
                <a:ea typeface="Meiryo UI" panose="020B0604030504040204" pitchFamily="50" charset="-128"/>
              </a:rPr>
              <a:t>動作確認</a:t>
            </a:r>
            <a:r>
              <a:rPr lang="ja-JP" altLang="en-US" sz="1400" dirty="0">
                <a:latin typeface="Meiryo UI" panose="020B0604030504040204" pitchFamily="50" charset="-128"/>
                <a:ea typeface="Meiryo UI" panose="020B0604030504040204" pitchFamily="50" charset="-128"/>
              </a:rPr>
              <a:t>を行っています。</a:t>
            </a:r>
            <a:r>
              <a:rPr lang="en-US" altLang="ja-JP" sz="1400" dirty="0">
                <a:latin typeface="Meiryo UI" panose="020B0604030504040204" pitchFamily="50" charset="-128"/>
                <a:ea typeface="Meiryo UI" panose="020B0604030504040204" pitchFamily="50" charset="-128"/>
              </a:rPr>
              <a:t>iPad</a:t>
            </a:r>
            <a:r>
              <a:rPr lang="ja-JP" altLang="en-US" sz="1400" dirty="0" smtClean="0">
                <a:latin typeface="Meiryo UI" panose="020B0604030504040204" pitchFamily="50" charset="-128"/>
                <a:ea typeface="Meiryo UI" panose="020B0604030504040204" pitchFamily="50" charset="-128"/>
              </a:rPr>
              <a:t>については、</a:t>
            </a:r>
            <a:r>
              <a:rPr lang="en-US" altLang="ja-JP" sz="1400" dirty="0" smtClean="0">
                <a:latin typeface="Meiryo UI" panose="020B0604030504040204" pitchFamily="50" charset="-128"/>
                <a:ea typeface="Meiryo UI" panose="020B0604030504040204" pitchFamily="50" charset="-128"/>
              </a:rPr>
              <a:t>Safari</a:t>
            </a:r>
            <a:r>
              <a:rPr lang="ja-JP" altLang="en-US" sz="1400" dirty="0" err="1">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Android</a:t>
            </a:r>
            <a:r>
              <a:rPr lang="ja-JP" altLang="en-US" sz="1400" dirty="0">
                <a:latin typeface="Meiryo UI" panose="020B0604030504040204" pitchFamily="50" charset="-128"/>
                <a:ea typeface="Meiryo UI" panose="020B0604030504040204" pitchFamily="50" charset="-128"/>
              </a:rPr>
              <a:t>について</a:t>
            </a:r>
            <a:r>
              <a:rPr lang="ja-JP" altLang="en-US" sz="1400" dirty="0" smtClean="0">
                <a:latin typeface="Meiryo UI" panose="020B0604030504040204" pitchFamily="50" charset="-128"/>
                <a:ea typeface="Meiryo UI" panose="020B0604030504040204" pitchFamily="50" charset="-128"/>
              </a:rPr>
              <a:t>は、</a:t>
            </a:r>
            <a:r>
              <a:rPr lang="en-US" altLang="ja-JP" sz="1400" dirty="0" smtClean="0">
                <a:latin typeface="Meiryo UI" panose="020B0604030504040204" pitchFamily="50" charset="-128"/>
                <a:ea typeface="Meiryo UI" panose="020B0604030504040204" pitchFamily="50" charset="-128"/>
              </a:rPr>
              <a:t>Google </a:t>
            </a:r>
            <a:r>
              <a:rPr lang="en-US" altLang="ja-JP" sz="1400" dirty="0">
                <a:latin typeface="Meiryo UI" panose="020B0604030504040204" pitchFamily="50" charset="-128"/>
                <a:ea typeface="Meiryo UI" panose="020B0604030504040204" pitchFamily="50" charset="-128"/>
              </a:rPr>
              <a:t>Chrome</a:t>
            </a:r>
            <a:r>
              <a:rPr lang="ja-JP" altLang="en-US" sz="1400" dirty="0" smtClean="0">
                <a:latin typeface="Meiryo UI" panose="020B0604030504040204" pitchFamily="50" charset="-128"/>
                <a:ea typeface="Meiryo UI" panose="020B0604030504040204" pitchFamily="50" charset="-128"/>
              </a:rPr>
              <a:t>で動作</a:t>
            </a:r>
            <a:r>
              <a:rPr lang="ja-JP" altLang="en-US" sz="1400" dirty="0">
                <a:latin typeface="Meiryo UI" panose="020B0604030504040204" pitchFamily="50" charset="-128"/>
                <a:ea typeface="Meiryo UI" panose="020B0604030504040204" pitchFamily="50" charset="-128"/>
              </a:rPr>
              <a:t>確認を行って</a:t>
            </a:r>
            <a:r>
              <a:rPr lang="ja-JP" altLang="en-US" sz="1400" dirty="0" smtClean="0">
                <a:latin typeface="Meiryo UI" panose="020B0604030504040204" pitchFamily="50" charset="-128"/>
                <a:ea typeface="Meiryo UI" panose="020B0604030504040204" pitchFamily="50" charset="-128"/>
              </a:rPr>
              <a:t>います。</a:t>
            </a:r>
            <a:endParaRPr lang="en-US" altLang="ja-JP" sz="1400" dirty="0" smtClean="0">
              <a:latin typeface="Meiryo UI" panose="020B0604030504040204" pitchFamily="50" charset="-128"/>
              <a:ea typeface="Meiryo UI" panose="020B0604030504040204" pitchFamily="50" charset="-128"/>
            </a:endParaRPr>
          </a:p>
          <a:p>
            <a:pPr>
              <a:lnSpc>
                <a:spcPct val="100000"/>
              </a:lnSpc>
              <a:spcBef>
                <a:spcPts val="0"/>
              </a:spcBef>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ブラウザ</a:t>
            </a:r>
            <a:r>
              <a:rPr lang="ja-JP" altLang="en-US" sz="1400" dirty="0">
                <a:latin typeface="Meiryo UI" panose="020B0604030504040204" pitchFamily="50" charset="-128"/>
                <a:ea typeface="Meiryo UI" panose="020B0604030504040204" pitchFamily="50" charset="-128"/>
              </a:rPr>
              <a:t>の操作：ブラウザの［戻る］ボタン、［進む］ボタンは</a:t>
            </a:r>
            <a:r>
              <a:rPr lang="ja-JP" altLang="en-US" sz="1400" dirty="0" smtClean="0">
                <a:latin typeface="Meiryo UI" panose="020B0604030504040204" pitchFamily="50" charset="-128"/>
                <a:ea typeface="Meiryo UI" panose="020B0604030504040204" pitchFamily="50" charset="-128"/>
              </a:rPr>
              <a:t>、最新</a:t>
            </a:r>
            <a:r>
              <a:rPr lang="ja-JP" altLang="en-US" sz="1400" dirty="0">
                <a:latin typeface="Meiryo UI" panose="020B0604030504040204" pitchFamily="50" charset="-128"/>
                <a:ea typeface="Meiryo UI" panose="020B0604030504040204" pitchFamily="50" charset="-128"/>
              </a:rPr>
              <a:t>のデータが表示されないなど、誤動作の原因となりますので</a:t>
            </a:r>
            <a:r>
              <a:rPr lang="ja-JP" altLang="en-US" sz="1400" dirty="0" smtClean="0">
                <a:latin typeface="Meiryo UI" panose="020B0604030504040204" pitchFamily="50" charset="-128"/>
                <a:ea typeface="Meiryo UI" panose="020B0604030504040204" pitchFamily="50" charset="-128"/>
              </a:rPr>
              <a:t>、基本的に使用</a:t>
            </a:r>
            <a:r>
              <a:rPr lang="ja-JP" altLang="en-US" sz="1400" dirty="0">
                <a:latin typeface="Meiryo UI" panose="020B0604030504040204" pitchFamily="50" charset="-128"/>
                <a:ea typeface="Meiryo UI" panose="020B0604030504040204" pitchFamily="50" charset="-128"/>
              </a:rPr>
              <a:t>しないでください</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ct val="100000"/>
              </a:lnSpc>
              <a:spcBef>
                <a:spcPts val="0"/>
              </a:spcBef>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終了方法：別</a:t>
            </a:r>
            <a:r>
              <a:rPr lang="ja-JP" altLang="en-US" sz="1400" dirty="0">
                <a:latin typeface="Meiryo UI" panose="020B0604030504040204" pitchFamily="50" charset="-128"/>
                <a:ea typeface="Meiryo UI" panose="020B0604030504040204" pitchFamily="50" charset="-128"/>
              </a:rPr>
              <a:t>タブで表示された画面は、ブラウザの「閉じる」（右上の［✖］ボタン）で終了</a:t>
            </a:r>
            <a:r>
              <a:rPr lang="ja-JP" altLang="en-US" sz="1400" dirty="0" smtClean="0">
                <a:latin typeface="Meiryo UI" panose="020B0604030504040204" pitchFamily="50" charset="-128"/>
                <a:ea typeface="Meiryo UI" panose="020B0604030504040204" pitchFamily="50" charset="-128"/>
              </a:rPr>
              <a:t>してください。</a:t>
            </a:r>
            <a:endParaRPr lang="en-US" altLang="ja-JP" sz="1400" dirty="0" smtClean="0">
              <a:latin typeface="Meiryo UI" panose="020B0604030504040204" pitchFamily="50" charset="-128"/>
              <a:ea typeface="Meiryo UI" panose="020B0604030504040204" pitchFamily="50" charset="-128"/>
            </a:endParaRPr>
          </a:p>
          <a:p>
            <a:pPr>
              <a:lnSpc>
                <a:spcPct val="100000"/>
              </a:lnSpc>
              <a:spcBef>
                <a:spcPts val="0"/>
              </a:spcBef>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ログアウト： </a:t>
            </a:r>
            <a:r>
              <a:rPr lang="ja-JP" altLang="en-US" sz="1400" dirty="0">
                <a:latin typeface="Meiryo UI" panose="020B0604030504040204" pitchFamily="50" charset="-128"/>
                <a:ea typeface="Meiryo UI" panose="020B0604030504040204" pitchFamily="50" charset="-128"/>
              </a:rPr>
              <a:t>システムは、ホーム画面の［ログアウト］ボタンで終了します</a:t>
            </a:r>
            <a:r>
              <a:rPr lang="ja-JP" altLang="en-US" sz="1400" dirty="0" smtClean="0">
                <a:latin typeface="Meiryo UI" panose="020B0604030504040204" pitchFamily="50" charset="-128"/>
                <a:ea typeface="Meiryo UI" panose="020B0604030504040204" pitchFamily="50" charset="-128"/>
              </a:rPr>
              <a:t>。実行中</a:t>
            </a:r>
            <a:r>
              <a:rPr lang="ja-JP" altLang="en-US" sz="1400" dirty="0">
                <a:latin typeface="Meiryo UI" panose="020B0604030504040204" pitchFamily="50" charset="-128"/>
                <a:ea typeface="Meiryo UI" panose="020B0604030504040204" pitchFamily="50" charset="-128"/>
              </a:rPr>
              <a:t>の業務がある場合は、終了（又はブラウザのウィンドウを閉じる）してから</a:t>
            </a:r>
            <a:r>
              <a:rPr lang="ja-JP" altLang="en-US" sz="1400" dirty="0" smtClean="0">
                <a:latin typeface="Meiryo UI" panose="020B0604030504040204" pitchFamily="50" charset="-128"/>
                <a:ea typeface="Meiryo UI" panose="020B0604030504040204" pitchFamily="50" charset="-128"/>
              </a:rPr>
              <a:t>ログアウトして</a:t>
            </a:r>
            <a:r>
              <a:rPr lang="ja-JP" altLang="en-US" sz="1400" dirty="0">
                <a:latin typeface="Meiryo UI" panose="020B0604030504040204" pitchFamily="50" charset="-128"/>
                <a:ea typeface="Meiryo UI" panose="020B0604030504040204" pitchFamily="50" charset="-128"/>
              </a:rPr>
              <a:t>ください</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p:txBody>
      </p:sp>
      <p:grpSp>
        <p:nvGrpSpPr>
          <p:cNvPr id="1207" name="グループ化 3"/>
          <p:cNvGrpSpPr/>
          <p:nvPr/>
        </p:nvGrpSpPr>
        <p:grpSpPr>
          <a:xfrm>
            <a:off x="5857528" y="866610"/>
            <a:ext cx="3731377" cy="4005826"/>
            <a:chOff x="5854713" y="1057936"/>
            <a:chExt cx="3729584" cy="4005826"/>
          </a:xfrm>
        </p:grpSpPr>
        <p:sp>
          <p:nvSpPr>
            <p:cNvPr id="1208" name="角丸四角形 34"/>
            <p:cNvSpPr/>
            <p:nvPr/>
          </p:nvSpPr>
          <p:spPr>
            <a:xfrm>
              <a:off x="5854713" y="1176158"/>
              <a:ext cx="3729584" cy="3887604"/>
            </a:xfrm>
            <a:prstGeom prst="roundRect">
              <a:avLst>
                <a:gd name="adj" fmla="val 2857"/>
              </a:avLst>
            </a:prstGeom>
            <a:solidFill>
              <a:schemeClr val="bg1"/>
            </a:solidFill>
            <a:ln w="762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742584" eaLnBrk="1" fontAlgn="auto" hangingPunct="1">
                <a:lnSpc>
                  <a:spcPct val="100000"/>
                </a:lnSpc>
                <a:spcBef>
                  <a:spcPts val="0"/>
                </a:spcBef>
                <a:spcAft>
                  <a:spcPts val="0"/>
                </a:spcAft>
              </a:pPr>
              <a:endParaRPr kumimoji="1" lang="en-US" altLang="ja-JP" sz="1200" b="1" dirty="0">
                <a:solidFill>
                  <a:srgbClr val="0064D2"/>
                </a:solidFill>
                <a:latin typeface="Segoe UI"/>
                <a:ea typeface="Meiryo UI"/>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パスワード</a:t>
              </a:r>
              <a:r>
                <a:rPr kumimoji="1" lang="ja-JP" altLang="en-US" sz="1200" dirty="0">
                  <a:solidFill>
                    <a:srgbClr val="000000"/>
                  </a:solidFill>
                  <a:latin typeface="Meiryo UI" panose="020B0604030504040204" pitchFamily="50" charset="-128"/>
                  <a:ea typeface="Meiryo UI" panose="020B0604030504040204" pitchFamily="50" charset="-128"/>
                </a:rPr>
                <a:t>の文字数は</a:t>
              </a:r>
              <a:r>
                <a:rPr kumimoji="1" lang="en-US" altLang="ja-JP" sz="1200" dirty="0">
                  <a:solidFill>
                    <a:srgbClr val="000000"/>
                  </a:solidFill>
                  <a:latin typeface="Meiryo UI" panose="020B0604030504040204" pitchFamily="50" charset="-128"/>
                  <a:ea typeface="Meiryo UI" panose="020B0604030504040204" pitchFamily="50" charset="-128"/>
                </a:rPr>
                <a:t>8</a:t>
              </a:r>
              <a:r>
                <a:rPr kumimoji="1" lang="ja-JP" altLang="en-US" sz="1200" dirty="0">
                  <a:solidFill>
                    <a:srgbClr val="000000"/>
                  </a:solidFill>
                  <a:latin typeface="Meiryo UI" panose="020B0604030504040204" pitchFamily="50" charset="-128"/>
                  <a:ea typeface="Meiryo UI" panose="020B0604030504040204" pitchFamily="50" charset="-128"/>
                </a:rPr>
                <a:t>～</a:t>
              </a:r>
              <a:r>
                <a:rPr kumimoji="1" lang="en-US" altLang="ja-JP" sz="1200" dirty="0">
                  <a:solidFill>
                    <a:srgbClr val="000000"/>
                  </a:solidFill>
                  <a:latin typeface="Meiryo UI" panose="020B0604030504040204" pitchFamily="50" charset="-128"/>
                  <a:ea typeface="Meiryo UI" panose="020B0604030504040204" pitchFamily="50" charset="-128"/>
                </a:rPr>
                <a:t>30</a:t>
              </a:r>
              <a:r>
                <a:rPr kumimoji="1" lang="ja-JP" altLang="en-US" sz="1200" dirty="0">
                  <a:solidFill>
                    <a:srgbClr val="000000"/>
                  </a:solidFill>
                  <a:latin typeface="Meiryo UI" panose="020B0604030504040204" pitchFamily="50" charset="-128"/>
                  <a:ea typeface="Meiryo UI" panose="020B0604030504040204" pitchFamily="50" charset="-128"/>
                </a:rPr>
                <a:t>文字です</a:t>
              </a:r>
              <a:r>
                <a:rPr kumimoji="1" lang="ja-JP" altLang="en-US" sz="1200" dirty="0" smtClean="0">
                  <a:solidFill>
                    <a:srgbClr val="000000"/>
                  </a:solidFill>
                  <a:latin typeface="Meiryo UI" panose="020B0604030504040204" pitchFamily="50" charset="-128"/>
                  <a:ea typeface="Meiryo UI" panose="020B0604030504040204" pitchFamily="50" charset="-128"/>
                </a:rPr>
                <a:t>。</a:t>
              </a:r>
              <a:endParaRPr kumimoji="1" lang="en-US" altLang="ja-JP" sz="1200" dirty="0" smtClean="0">
                <a:solidFill>
                  <a:srgbClr val="000000"/>
                </a:solidFill>
                <a:latin typeface="Meiryo UI" panose="020B0604030504040204" pitchFamily="50" charset="-128"/>
                <a:ea typeface="Meiryo UI" panose="020B0604030504040204" pitchFamily="50" charset="-128"/>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パスワード</a:t>
              </a:r>
              <a:r>
                <a:rPr kumimoji="1" lang="ja-JP" altLang="en-US" sz="1200" dirty="0">
                  <a:solidFill>
                    <a:srgbClr val="000000"/>
                  </a:solidFill>
                  <a:latin typeface="Meiryo UI" panose="020B0604030504040204" pitchFamily="50" charset="-128"/>
                  <a:ea typeface="Meiryo UI" panose="020B0604030504040204" pitchFamily="50" charset="-128"/>
                </a:rPr>
                <a:t>には次の文字が使用できます。</a:t>
              </a:r>
              <a:endParaRPr kumimoji="1" lang="en-US" altLang="ja-JP" sz="1200" dirty="0">
                <a:solidFill>
                  <a:srgbClr val="000000"/>
                </a:solidFill>
                <a:latin typeface="Meiryo UI" panose="020B0604030504040204" pitchFamily="50" charset="-128"/>
                <a:ea typeface="Meiryo UI" panose="020B0604030504040204" pitchFamily="50" charset="-128"/>
              </a:endParaRPr>
            </a:p>
            <a:p>
              <a:pPr defTabSz="742584" eaLnBrk="1" fontAlgn="auto" hangingPunct="1">
                <a:lnSpc>
                  <a:spcPct val="100000"/>
                </a:lnSpc>
                <a:spcBef>
                  <a:spcPts val="0"/>
                </a:spcBef>
                <a:spcAft>
                  <a:spcPts val="0"/>
                </a:spcAft>
              </a:pPr>
              <a:r>
                <a:rPr kumimoji="1" lang="ja-JP" altLang="en-US" sz="1200" dirty="0">
                  <a:solidFill>
                    <a:srgbClr val="000000"/>
                  </a:solidFill>
                  <a:latin typeface="Meiryo UI" panose="020B0604030504040204" pitchFamily="50" charset="-128"/>
                  <a:ea typeface="Meiryo UI" panose="020B0604030504040204" pitchFamily="50" charset="-128"/>
                </a:rPr>
                <a:t>　</a:t>
              </a:r>
              <a:r>
                <a:rPr kumimoji="1" lang="ja-JP" altLang="en-US" sz="1200" dirty="0" smtClean="0">
                  <a:solidFill>
                    <a:srgbClr val="000000"/>
                  </a:solidFill>
                  <a:latin typeface="Meiryo UI" panose="020B0604030504040204" pitchFamily="50" charset="-128"/>
                  <a:ea typeface="Meiryo UI" panose="020B0604030504040204" pitchFamily="50" charset="-128"/>
                </a:rPr>
                <a:t>・</a:t>
              </a:r>
              <a:r>
                <a:rPr kumimoji="1" lang="ja-JP" altLang="en-US" sz="1200" dirty="0">
                  <a:solidFill>
                    <a:srgbClr val="000000"/>
                  </a:solidFill>
                  <a:latin typeface="Meiryo UI" panose="020B0604030504040204" pitchFamily="50" charset="-128"/>
                  <a:ea typeface="Meiryo UI" panose="020B0604030504040204" pitchFamily="50" charset="-128"/>
                </a:rPr>
                <a:t>英小文字：「</a:t>
              </a:r>
              <a:r>
                <a:rPr kumimoji="1" lang="en-US" altLang="ja-JP" sz="1200" dirty="0">
                  <a:solidFill>
                    <a:srgbClr val="000000"/>
                  </a:solidFill>
                  <a:latin typeface="Meiryo UI" panose="020B0604030504040204" pitchFamily="50" charset="-128"/>
                  <a:ea typeface="Meiryo UI" panose="020B0604030504040204" pitchFamily="50" charset="-128"/>
                </a:rPr>
                <a:t>a</a:t>
              </a:r>
              <a:r>
                <a:rPr kumimoji="1" lang="ja-JP" altLang="en-US" sz="1200" dirty="0">
                  <a:solidFill>
                    <a:srgbClr val="000000"/>
                  </a:solidFill>
                  <a:latin typeface="Meiryo UI" panose="020B0604030504040204" pitchFamily="50" charset="-128"/>
                  <a:ea typeface="Meiryo UI" panose="020B0604030504040204" pitchFamily="50" charset="-128"/>
                </a:rPr>
                <a:t>」～「</a:t>
              </a:r>
              <a:r>
                <a:rPr kumimoji="1" lang="en-US" altLang="ja-JP" sz="1200" dirty="0">
                  <a:solidFill>
                    <a:srgbClr val="000000"/>
                  </a:solidFill>
                  <a:latin typeface="Meiryo UI" panose="020B0604030504040204" pitchFamily="50" charset="-128"/>
                  <a:ea typeface="Meiryo UI" panose="020B0604030504040204" pitchFamily="50" charset="-128"/>
                </a:rPr>
                <a:t>z</a:t>
              </a:r>
              <a:r>
                <a:rPr kumimoji="1" lang="ja-JP" altLang="en-US" sz="1200" dirty="0">
                  <a:solidFill>
                    <a:srgbClr val="000000"/>
                  </a:solidFill>
                  <a:latin typeface="Meiryo UI" panose="020B0604030504040204" pitchFamily="50" charset="-128"/>
                  <a:ea typeface="Meiryo UI" panose="020B0604030504040204" pitchFamily="50" charset="-128"/>
                </a:rPr>
                <a:t>」</a:t>
              </a:r>
              <a:endParaRPr kumimoji="1" lang="en-US" altLang="ja-JP" sz="1200" dirty="0">
                <a:solidFill>
                  <a:srgbClr val="000000"/>
                </a:solidFill>
                <a:latin typeface="Meiryo UI" panose="020B0604030504040204" pitchFamily="50" charset="-128"/>
                <a:ea typeface="Meiryo UI" panose="020B0604030504040204" pitchFamily="50" charset="-128"/>
              </a:endParaRPr>
            </a:p>
            <a:p>
              <a:pPr defTabSz="742584" eaLnBrk="1" fontAlgn="auto" hangingPunct="1">
                <a:lnSpc>
                  <a:spcPct val="100000"/>
                </a:lnSpc>
                <a:spcBef>
                  <a:spcPts val="0"/>
                </a:spcBef>
                <a:spcAft>
                  <a:spcPts val="0"/>
                </a:spcAft>
              </a:pPr>
              <a:r>
                <a:rPr kumimoji="1" lang="ja-JP" altLang="en-US" sz="1200" dirty="0">
                  <a:solidFill>
                    <a:srgbClr val="000000"/>
                  </a:solidFill>
                  <a:latin typeface="Meiryo UI" panose="020B0604030504040204" pitchFamily="50" charset="-128"/>
                  <a:ea typeface="Meiryo UI" panose="020B0604030504040204" pitchFamily="50" charset="-128"/>
                </a:rPr>
                <a:t>　</a:t>
              </a:r>
              <a:r>
                <a:rPr kumimoji="1" lang="ja-JP" altLang="en-US" sz="1200" dirty="0" smtClean="0">
                  <a:solidFill>
                    <a:srgbClr val="000000"/>
                  </a:solidFill>
                  <a:latin typeface="Meiryo UI" panose="020B0604030504040204" pitchFamily="50" charset="-128"/>
                  <a:ea typeface="Meiryo UI" panose="020B0604030504040204" pitchFamily="50" charset="-128"/>
                </a:rPr>
                <a:t>・</a:t>
              </a:r>
              <a:r>
                <a:rPr kumimoji="1" lang="ja-JP" altLang="en-US" sz="1200" dirty="0">
                  <a:solidFill>
                    <a:srgbClr val="000000"/>
                  </a:solidFill>
                  <a:latin typeface="Meiryo UI" panose="020B0604030504040204" pitchFamily="50" charset="-128"/>
                  <a:ea typeface="Meiryo UI" panose="020B0604030504040204" pitchFamily="50" charset="-128"/>
                </a:rPr>
                <a:t>英大文字：「</a:t>
              </a:r>
              <a:r>
                <a:rPr kumimoji="1" lang="en-US" altLang="ja-JP" sz="1200" dirty="0">
                  <a:solidFill>
                    <a:srgbClr val="000000"/>
                  </a:solidFill>
                  <a:latin typeface="Meiryo UI" panose="020B0604030504040204" pitchFamily="50" charset="-128"/>
                  <a:ea typeface="Meiryo UI" panose="020B0604030504040204" pitchFamily="50" charset="-128"/>
                </a:rPr>
                <a:t>A</a:t>
              </a:r>
              <a:r>
                <a:rPr kumimoji="1" lang="ja-JP" altLang="en-US" sz="1200" dirty="0">
                  <a:solidFill>
                    <a:srgbClr val="000000"/>
                  </a:solidFill>
                  <a:latin typeface="Meiryo UI" panose="020B0604030504040204" pitchFamily="50" charset="-128"/>
                  <a:ea typeface="Meiryo UI" panose="020B0604030504040204" pitchFamily="50" charset="-128"/>
                </a:rPr>
                <a:t>」～「</a:t>
              </a:r>
              <a:r>
                <a:rPr kumimoji="1" lang="en-US" altLang="ja-JP" sz="1200" dirty="0">
                  <a:solidFill>
                    <a:srgbClr val="000000"/>
                  </a:solidFill>
                  <a:latin typeface="Meiryo UI" panose="020B0604030504040204" pitchFamily="50" charset="-128"/>
                  <a:ea typeface="Meiryo UI" panose="020B0604030504040204" pitchFamily="50" charset="-128"/>
                </a:rPr>
                <a:t>Z</a:t>
              </a:r>
              <a:r>
                <a:rPr kumimoji="1" lang="ja-JP" altLang="en-US" sz="1200" dirty="0">
                  <a:solidFill>
                    <a:srgbClr val="000000"/>
                  </a:solidFill>
                  <a:latin typeface="Meiryo UI" panose="020B0604030504040204" pitchFamily="50" charset="-128"/>
                  <a:ea typeface="Meiryo UI" panose="020B0604030504040204" pitchFamily="50" charset="-128"/>
                </a:rPr>
                <a:t>」</a:t>
              </a:r>
              <a:endParaRPr kumimoji="1" lang="en-US" altLang="ja-JP" sz="1200" dirty="0">
                <a:solidFill>
                  <a:srgbClr val="000000"/>
                </a:solidFill>
                <a:latin typeface="Meiryo UI" panose="020B0604030504040204" pitchFamily="50" charset="-128"/>
                <a:ea typeface="Meiryo UI" panose="020B0604030504040204" pitchFamily="50" charset="-128"/>
              </a:endParaRPr>
            </a:p>
            <a:p>
              <a:pPr defTabSz="742584" eaLnBrk="1" fontAlgn="auto" hangingPunct="1">
                <a:lnSpc>
                  <a:spcPct val="100000"/>
                </a:lnSpc>
                <a:spcBef>
                  <a:spcPts val="0"/>
                </a:spcBef>
                <a:spcAft>
                  <a:spcPts val="0"/>
                </a:spcAft>
              </a:pPr>
              <a:r>
                <a:rPr kumimoji="1" lang="ja-JP" altLang="en-US" sz="1200" dirty="0">
                  <a:solidFill>
                    <a:srgbClr val="000000"/>
                  </a:solidFill>
                  <a:latin typeface="Meiryo UI" panose="020B0604030504040204" pitchFamily="50" charset="-128"/>
                  <a:ea typeface="Meiryo UI" panose="020B0604030504040204" pitchFamily="50" charset="-128"/>
                </a:rPr>
                <a:t>　</a:t>
              </a:r>
              <a:r>
                <a:rPr kumimoji="1" lang="ja-JP" altLang="en-US" sz="1200" dirty="0" smtClean="0">
                  <a:solidFill>
                    <a:srgbClr val="000000"/>
                  </a:solidFill>
                  <a:latin typeface="Meiryo UI" panose="020B0604030504040204" pitchFamily="50" charset="-128"/>
                  <a:ea typeface="Meiryo UI" panose="020B0604030504040204" pitchFamily="50" charset="-128"/>
                </a:rPr>
                <a:t>・</a:t>
              </a:r>
              <a:r>
                <a:rPr kumimoji="1" lang="ja-JP" altLang="en-US" sz="1200" dirty="0">
                  <a:solidFill>
                    <a:srgbClr val="000000"/>
                  </a:solidFill>
                  <a:latin typeface="Meiryo UI" panose="020B0604030504040204" pitchFamily="50" charset="-128"/>
                  <a:ea typeface="Meiryo UI" panose="020B0604030504040204" pitchFamily="50" charset="-128"/>
                </a:rPr>
                <a:t>数字　　　：「</a:t>
              </a:r>
              <a:r>
                <a:rPr kumimoji="1" lang="en-US" altLang="ja-JP" sz="1200" dirty="0">
                  <a:solidFill>
                    <a:srgbClr val="000000"/>
                  </a:solidFill>
                  <a:latin typeface="Meiryo UI" panose="020B0604030504040204" pitchFamily="50" charset="-128"/>
                  <a:ea typeface="Meiryo UI" panose="020B0604030504040204" pitchFamily="50" charset="-128"/>
                </a:rPr>
                <a:t>1</a:t>
              </a:r>
              <a:r>
                <a:rPr kumimoji="1" lang="ja-JP" altLang="en-US" sz="1200" dirty="0">
                  <a:solidFill>
                    <a:srgbClr val="000000"/>
                  </a:solidFill>
                  <a:latin typeface="Meiryo UI" panose="020B0604030504040204" pitchFamily="50" charset="-128"/>
                  <a:ea typeface="Meiryo UI" panose="020B0604030504040204" pitchFamily="50" charset="-128"/>
                </a:rPr>
                <a:t>」～「</a:t>
              </a:r>
              <a:r>
                <a:rPr kumimoji="1" lang="en-US" altLang="ja-JP" sz="1200" dirty="0">
                  <a:solidFill>
                    <a:srgbClr val="000000"/>
                  </a:solidFill>
                  <a:latin typeface="Meiryo UI" panose="020B0604030504040204" pitchFamily="50" charset="-128"/>
                  <a:ea typeface="Meiryo UI" panose="020B0604030504040204" pitchFamily="50" charset="-128"/>
                </a:rPr>
                <a:t>9</a:t>
              </a:r>
              <a:r>
                <a:rPr kumimoji="1" lang="ja-JP" altLang="en-US" sz="1200" dirty="0">
                  <a:solidFill>
                    <a:srgbClr val="000000"/>
                  </a:solidFill>
                  <a:latin typeface="Meiryo UI" panose="020B0604030504040204" pitchFamily="50" charset="-128"/>
                  <a:ea typeface="Meiryo UI" panose="020B0604030504040204" pitchFamily="50" charset="-128"/>
                </a:rPr>
                <a:t>」</a:t>
              </a:r>
              <a:endParaRPr kumimoji="1" lang="en-US" altLang="ja-JP" sz="1200" dirty="0">
                <a:solidFill>
                  <a:srgbClr val="000000"/>
                </a:solidFill>
                <a:latin typeface="Meiryo UI" panose="020B0604030504040204" pitchFamily="50" charset="-128"/>
                <a:ea typeface="Meiryo UI" panose="020B0604030504040204" pitchFamily="50" charset="-128"/>
              </a:endParaRPr>
            </a:p>
            <a:p>
              <a:pPr defTabSz="742584" eaLnBrk="1" fontAlgn="auto" hangingPunct="1">
                <a:lnSpc>
                  <a:spcPct val="100000"/>
                </a:lnSpc>
                <a:spcBef>
                  <a:spcPts val="0"/>
                </a:spcBef>
                <a:spcAft>
                  <a:spcPts val="0"/>
                </a:spcAft>
              </a:pPr>
              <a:r>
                <a:rPr kumimoji="1" lang="ja-JP" altLang="en-US" sz="1200" dirty="0">
                  <a:solidFill>
                    <a:srgbClr val="000000"/>
                  </a:solidFill>
                  <a:latin typeface="Meiryo UI" panose="020B0604030504040204" pitchFamily="50" charset="-128"/>
                  <a:ea typeface="Meiryo UI" panose="020B0604030504040204" pitchFamily="50" charset="-128"/>
                </a:rPr>
                <a:t>　</a:t>
              </a:r>
              <a:r>
                <a:rPr kumimoji="1" lang="ja-JP" altLang="en-US" sz="1200" dirty="0" smtClean="0">
                  <a:solidFill>
                    <a:srgbClr val="000000"/>
                  </a:solidFill>
                  <a:latin typeface="Meiryo UI" panose="020B0604030504040204" pitchFamily="50" charset="-128"/>
                  <a:ea typeface="Meiryo UI" panose="020B0604030504040204" pitchFamily="50" charset="-128"/>
                </a:rPr>
                <a:t>・</a:t>
              </a:r>
              <a:r>
                <a:rPr kumimoji="1" lang="ja-JP" altLang="en-US" sz="1200" dirty="0">
                  <a:solidFill>
                    <a:srgbClr val="000000"/>
                  </a:solidFill>
                  <a:latin typeface="Meiryo UI" panose="020B0604030504040204" pitchFamily="50" charset="-128"/>
                  <a:ea typeface="Meiryo UI" panose="020B0604030504040204" pitchFamily="50" charset="-128"/>
                </a:rPr>
                <a:t>記号　　　：「</a:t>
              </a:r>
              <a:r>
                <a:rPr kumimoji="1" lang="en-US" altLang="ja-JP" sz="1200" dirty="0">
                  <a:solidFill>
                    <a:srgbClr val="000000"/>
                  </a:solidFill>
                  <a:latin typeface="Meiryo UI" panose="020B0604030504040204" pitchFamily="50" charset="-128"/>
                  <a:ea typeface="Meiryo UI" panose="020B0604030504040204" pitchFamily="50" charset="-128"/>
                </a:rPr>
                <a:t>@ # $ % ^ &amp; * - ! + = [ ] { } </a:t>
              </a:r>
              <a:br>
                <a:rPr kumimoji="1" lang="en-US" altLang="ja-JP" sz="1200" dirty="0" smtClean="0">
                  <a:solidFill>
                    <a:srgbClr val="000000"/>
                  </a:solidFill>
                  <a:latin typeface="Meiryo UI" panose="020B0604030504040204" pitchFamily="50" charset="-128"/>
                  <a:ea typeface="Meiryo UI" panose="020B0604030504040204" pitchFamily="50" charset="-128"/>
                </a:rPr>
              </a:br>
              <a:r>
                <a:rPr kumimoji="1" lang="ja-JP" altLang="en-US" sz="1200" dirty="0" smtClean="0">
                  <a:solidFill>
                    <a:srgbClr val="000000"/>
                  </a:solidFill>
                  <a:latin typeface="Meiryo UI" panose="020B0604030504040204" pitchFamily="50" charset="-128"/>
                  <a:ea typeface="Meiryo UI" panose="020B0604030504040204" pitchFamily="50" charset="-128"/>
                </a:rPr>
                <a:t>　　　　　　　　　　</a:t>
              </a:r>
              <a:r>
                <a:rPr kumimoji="1" lang="en-US" altLang="ja-JP" sz="1200" dirty="0" smtClean="0">
                  <a:solidFill>
                    <a:srgbClr val="000000"/>
                  </a:solidFill>
                  <a:latin typeface="Meiryo UI" panose="020B0604030504040204" pitchFamily="50" charset="-128"/>
                  <a:ea typeface="Meiryo UI" panose="020B0604030504040204" pitchFamily="50" charset="-128"/>
                </a:rPr>
                <a:t>|</a:t>
              </a:r>
              <a:r>
                <a:rPr kumimoji="1" lang="ja-JP" altLang="en-US" sz="1200" dirty="0" smtClean="0">
                  <a:solidFill>
                    <a:srgbClr val="000000"/>
                  </a:solidFill>
                  <a:latin typeface="Meiryo UI" panose="020B0604030504040204" pitchFamily="50" charset="-128"/>
                  <a:ea typeface="Meiryo UI" panose="020B0604030504040204" pitchFamily="50" charset="-128"/>
                </a:rPr>
                <a:t>　</a:t>
              </a:r>
              <a:r>
                <a:rPr kumimoji="1" lang="en-US" altLang="ja-JP" sz="1200" dirty="0" smtClean="0">
                  <a:solidFill>
                    <a:srgbClr val="000000"/>
                  </a:solidFill>
                  <a:latin typeface="Meiryo UI" panose="020B0604030504040204" pitchFamily="50" charset="-128"/>
                  <a:ea typeface="Meiryo UI" panose="020B0604030504040204" pitchFamily="50" charset="-128"/>
                </a:rPr>
                <a:t> </a:t>
              </a:r>
              <a:r>
                <a:rPr kumimoji="1" lang="en-US" altLang="ja-JP" sz="1200" dirty="0">
                  <a:solidFill>
                    <a:srgbClr val="000000"/>
                  </a:solidFill>
                  <a:latin typeface="Meiryo UI" panose="020B0604030504040204" pitchFamily="50" charset="-128"/>
                  <a:ea typeface="Meiryo UI" panose="020B0604030504040204" pitchFamily="50" charset="-128"/>
                </a:rPr>
                <a:t>\ : ' , . ? / ` ~ " ( ) ; </a:t>
              </a:r>
              <a:r>
                <a:rPr kumimoji="1" lang="ja-JP" altLang="en-US" sz="1200" dirty="0" smtClean="0">
                  <a:solidFill>
                    <a:srgbClr val="000000"/>
                  </a:solidFill>
                  <a:latin typeface="Meiryo UI" panose="020B0604030504040204" pitchFamily="50" charset="-128"/>
                  <a:ea typeface="Meiryo UI" panose="020B0604030504040204" pitchFamily="50" charset="-128"/>
                </a:rPr>
                <a:t>」</a:t>
              </a:r>
              <a:endParaRPr kumimoji="1" lang="en-US" altLang="ja-JP" sz="1200" dirty="0">
                <a:solidFill>
                  <a:srgbClr val="000000"/>
                </a:solidFill>
                <a:latin typeface="Meiryo UI" panose="020B0604030504040204" pitchFamily="50" charset="-128"/>
                <a:ea typeface="Meiryo UI" panose="020B0604030504040204" pitchFamily="50" charset="-128"/>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英</a:t>
              </a:r>
              <a:r>
                <a:rPr kumimoji="1" lang="ja-JP" altLang="en-US" sz="1200" dirty="0">
                  <a:solidFill>
                    <a:srgbClr val="000000"/>
                  </a:solidFill>
                  <a:latin typeface="Meiryo UI" panose="020B0604030504040204" pitchFamily="50" charset="-128"/>
                  <a:ea typeface="Meiryo UI" panose="020B0604030504040204" pitchFamily="50" charset="-128"/>
                </a:rPr>
                <a:t>小文字だけ（“</a:t>
              </a:r>
              <a:r>
                <a:rPr kumimoji="1" lang="en-US" altLang="ja-JP" sz="1200" dirty="0" err="1">
                  <a:solidFill>
                    <a:srgbClr val="000000"/>
                  </a:solidFill>
                  <a:latin typeface="Meiryo UI" panose="020B0604030504040204" pitchFamily="50" charset="-128"/>
                  <a:ea typeface="Meiryo UI" panose="020B0604030504040204" pitchFamily="50" charset="-128"/>
                </a:rPr>
                <a:t>abcdefgh</a:t>
              </a:r>
              <a:r>
                <a:rPr kumimoji="1" lang="ja-JP" altLang="en-US" sz="1200" dirty="0">
                  <a:solidFill>
                    <a:srgbClr val="000000"/>
                  </a:solidFill>
                  <a:latin typeface="Meiryo UI" panose="020B0604030504040204" pitchFamily="50" charset="-128"/>
                  <a:ea typeface="Meiryo UI" panose="020B0604030504040204" pitchFamily="50" charset="-128"/>
                </a:rPr>
                <a:t>”）や数字だけ（“</a:t>
              </a:r>
              <a:r>
                <a:rPr kumimoji="1" lang="en-US" altLang="ja-JP" sz="1200" dirty="0">
                  <a:solidFill>
                    <a:srgbClr val="000000"/>
                  </a:solidFill>
                  <a:latin typeface="Meiryo UI" panose="020B0604030504040204" pitchFamily="50" charset="-128"/>
                  <a:ea typeface="Meiryo UI" panose="020B0604030504040204" pitchFamily="50" charset="-128"/>
                </a:rPr>
                <a:t>12345678</a:t>
              </a:r>
              <a:r>
                <a:rPr kumimoji="1" lang="ja-JP" altLang="en-US" sz="1200" dirty="0">
                  <a:solidFill>
                    <a:srgbClr val="000000"/>
                  </a:solidFill>
                  <a:latin typeface="Meiryo UI" panose="020B0604030504040204" pitchFamily="50" charset="-128"/>
                  <a:ea typeface="Meiryo UI" panose="020B0604030504040204" pitchFamily="50" charset="-128"/>
                </a:rPr>
                <a:t>”）のように、</a:t>
              </a:r>
              <a:r>
                <a:rPr kumimoji="1" lang="en-US" altLang="ja-JP" sz="1200" dirty="0">
                  <a:solidFill>
                    <a:srgbClr val="000000"/>
                  </a:solidFill>
                  <a:latin typeface="Meiryo UI" panose="020B0604030504040204" pitchFamily="50" charset="-128"/>
                  <a:ea typeface="Meiryo UI" panose="020B0604030504040204" pitchFamily="50" charset="-128"/>
                </a:rPr>
                <a:t>1</a:t>
              </a:r>
              <a:r>
                <a:rPr kumimoji="1" lang="ja-JP" altLang="en-US" sz="1200" dirty="0">
                  <a:solidFill>
                    <a:srgbClr val="000000"/>
                  </a:solidFill>
                  <a:latin typeface="Meiryo UI" panose="020B0604030504040204" pitchFamily="50" charset="-128"/>
                  <a:ea typeface="Meiryo UI" panose="020B0604030504040204" pitchFamily="50" charset="-128"/>
                </a:rPr>
                <a:t>種類の</a:t>
              </a:r>
              <a:r>
                <a:rPr kumimoji="1" lang="ja-JP" altLang="en-US" sz="1200" dirty="0" smtClean="0">
                  <a:solidFill>
                    <a:srgbClr val="000000"/>
                  </a:solidFill>
                  <a:latin typeface="Meiryo UI" panose="020B0604030504040204" pitchFamily="50" charset="-128"/>
                  <a:ea typeface="Meiryo UI" panose="020B0604030504040204" pitchFamily="50" charset="-128"/>
                </a:rPr>
                <a:t>文字から</a:t>
              </a:r>
              <a:r>
                <a:rPr kumimoji="1" lang="ja-JP" altLang="en-US" sz="1200" dirty="0">
                  <a:solidFill>
                    <a:srgbClr val="000000"/>
                  </a:solidFill>
                  <a:latin typeface="Meiryo UI" panose="020B0604030504040204" pitchFamily="50" charset="-128"/>
                  <a:ea typeface="Meiryo UI" panose="020B0604030504040204" pitchFamily="50" charset="-128"/>
                </a:rPr>
                <a:t>なるパスワード、英小文字と数字だけ（“</a:t>
              </a:r>
              <a:r>
                <a:rPr kumimoji="1" lang="en-US" altLang="ja-JP" sz="1200" dirty="0">
                  <a:solidFill>
                    <a:srgbClr val="000000"/>
                  </a:solidFill>
                  <a:latin typeface="Meiryo UI" panose="020B0604030504040204" pitchFamily="50" charset="-128"/>
                  <a:ea typeface="Meiryo UI" panose="020B0604030504040204" pitchFamily="50" charset="-128"/>
                </a:rPr>
                <a:t>abcd1234</a:t>
              </a:r>
              <a:r>
                <a:rPr kumimoji="1" lang="ja-JP" altLang="en-US" sz="1200" dirty="0">
                  <a:solidFill>
                    <a:srgbClr val="000000"/>
                  </a:solidFill>
                  <a:latin typeface="Meiryo UI" panose="020B0604030504040204" pitchFamily="50" charset="-128"/>
                  <a:ea typeface="Meiryo UI" panose="020B0604030504040204" pitchFamily="50" charset="-128"/>
                </a:rPr>
                <a:t>”）のように、</a:t>
              </a:r>
              <a:r>
                <a:rPr kumimoji="1" lang="en-US" altLang="ja-JP" sz="1200" dirty="0">
                  <a:solidFill>
                    <a:srgbClr val="000000"/>
                  </a:solidFill>
                  <a:latin typeface="Meiryo UI" panose="020B0604030504040204" pitchFamily="50" charset="-128"/>
                  <a:ea typeface="Meiryo UI" panose="020B0604030504040204" pitchFamily="50" charset="-128"/>
                </a:rPr>
                <a:t>2</a:t>
              </a:r>
              <a:r>
                <a:rPr kumimoji="1" lang="ja-JP" altLang="en-US" sz="1200" dirty="0">
                  <a:solidFill>
                    <a:srgbClr val="000000"/>
                  </a:solidFill>
                  <a:latin typeface="Meiryo UI" panose="020B0604030504040204" pitchFamily="50" charset="-128"/>
                  <a:ea typeface="Meiryo UI" panose="020B0604030504040204" pitchFamily="50" charset="-128"/>
                </a:rPr>
                <a:t>種類の文字</a:t>
              </a:r>
              <a:r>
                <a:rPr kumimoji="1" lang="ja-JP" altLang="en-US" sz="1200" dirty="0" smtClean="0">
                  <a:solidFill>
                    <a:srgbClr val="000000"/>
                  </a:solidFill>
                  <a:latin typeface="Meiryo UI" panose="020B0604030504040204" pitchFamily="50" charset="-128"/>
                  <a:ea typeface="Meiryo UI" panose="020B0604030504040204" pitchFamily="50" charset="-128"/>
                </a:rPr>
                <a:t>からなる</a:t>
              </a:r>
              <a:r>
                <a:rPr kumimoji="1" lang="ja-JP" altLang="en-US" sz="1200" dirty="0">
                  <a:solidFill>
                    <a:srgbClr val="000000"/>
                  </a:solidFill>
                  <a:latin typeface="Meiryo UI" panose="020B0604030504040204" pitchFamily="50" charset="-128"/>
                  <a:ea typeface="Meiryo UI" panose="020B0604030504040204" pitchFamily="50" charset="-128"/>
                </a:rPr>
                <a:t>パスワードは使用できません</a:t>
              </a:r>
              <a:r>
                <a:rPr kumimoji="1" lang="ja-JP" altLang="en-US" sz="1200" dirty="0" smtClean="0">
                  <a:solidFill>
                    <a:srgbClr val="000000"/>
                  </a:solidFill>
                  <a:latin typeface="Meiryo UI" panose="020B0604030504040204" pitchFamily="50" charset="-128"/>
                  <a:ea typeface="Meiryo UI" panose="020B0604030504040204" pitchFamily="50" charset="-128"/>
                </a:rPr>
                <a:t>。英</a:t>
              </a:r>
              <a:r>
                <a:rPr kumimoji="1" lang="ja-JP" altLang="en-US" sz="1200" dirty="0">
                  <a:solidFill>
                    <a:srgbClr val="000000"/>
                  </a:solidFill>
                  <a:latin typeface="Meiryo UI" panose="020B0604030504040204" pitchFamily="50" charset="-128"/>
                  <a:ea typeface="Meiryo UI" panose="020B0604030504040204" pitchFamily="50" charset="-128"/>
                </a:rPr>
                <a:t>小文字、英大文字、数字、記号を、</a:t>
              </a:r>
              <a:r>
                <a:rPr kumimoji="1" lang="en-US" altLang="ja-JP" sz="1200" dirty="0">
                  <a:solidFill>
                    <a:srgbClr val="000000"/>
                  </a:solidFill>
                  <a:latin typeface="Meiryo UI" panose="020B0604030504040204" pitchFamily="50" charset="-128"/>
                  <a:ea typeface="Meiryo UI" panose="020B0604030504040204" pitchFamily="50" charset="-128"/>
                </a:rPr>
                <a:t>3</a:t>
              </a:r>
              <a:r>
                <a:rPr kumimoji="1" lang="ja-JP" altLang="en-US" sz="1200" dirty="0">
                  <a:solidFill>
                    <a:srgbClr val="000000"/>
                  </a:solidFill>
                  <a:latin typeface="Meiryo UI" panose="020B0604030504040204" pitchFamily="50" charset="-128"/>
                  <a:ea typeface="Meiryo UI" panose="020B0604030504040204" pitchFamily="50" charset="-128"/>
                </a:rPr>
                <a:t>種類以上組み合わせてください</a:t>
              </a:r>
              <a:r>
                <a:rPr kumimoji="1" lang="ja-JP" altLang="en-US" sz="1200" dirty="0" smtClean="0">
                  <a:solidFill>
                    <a:srgbClr val="000000"/>
                  </a:solidFill>
                  <a:latin typeface="Meiryo UI" panose="020B0604030504040204" pitchFamily="50" charset="-128"/>
                  <a:ea typeface="Meiryo UI" panose="020B0604030504040204" pitchFamily="50" charset="-128"/>
                </a:rPr>
                <a:t>。</a:t>
              </a:r>
              <a:endParaRPr kumimoji="1" lang="en-US" altLang="ja-JP" sz="1200" dirty="0" smtClean="0">
                <a:solidFill>
                  <a:srgbClr val="000000"/>
                </a:solidFill>
                <a:latin typeface="Meiryo UI" panose="020B0604030504040204" pitchFamily="50" charset="-128"/>
                <a:ea typeface="Meiryo UI" panose="020B0604030504040204" pitchFamily="50" charset="-128"/>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同じ</a:t>
              </a:r>
              <a:r>
                <a:rPr kumimoji="1" lang="ja-JP" altLang="en-US" sz="1200" dirty="0">
                  <a:solidFill>
                    <a:srgbClr val="000000"/>
                  </a:solidFill>
                  <a:latin typeface="Meiryo UI" panose="020B0604030504040204" pitchFamily="50" charset="-128"/>
                  <a:ea typeface="Meiryo UI" panose="020B0604030504040204" pitchFamily="50" charset="-128"/>
                </a:rPr>
                <a:t>文字を</a:t>
              </a:r>
              <a:r>
                <a:rPr kumimoji="1" lang="en-US" altLang="ja-JP" sz="1200" dirty="0">
                  <a:solidFill>
                    <a:srgbClr val="000000"/>
                  </a:solidFill>
                  <a:latin typeface="Meiryo UI" panose="020B0604030504040204" pitchFamily="50" charset="-128"/>
                  <a:ea typeface="Meiryo UI" panose="020B0604030504040204" pitchFamily="50" charset="-128"/>
                </a:rPr>
                <a:t>3</a:t>
              </a:r>
              <a:r>
                <a:rPr kumimoji="1" lang="ja-JP" altLang="en-US" sz="1200" dirty="0">
                  <a:solidFill>
                    <a:srgbClr val="000000"/>
                  </a:solidFill>
                  <a:latin typeface="Meiryo UI" panose="020B0604030504040204" pitchFamily="50" charset="-128"/>
                  <a:ea typeface="Meiryo UI" panose="020B0604030504040204" pitchFamily="50" charset="-128"/>
                </a:rPr>
                <a:t>文字以上（“</a:t>
              </a:r>
              <a:r>
                <a:rPr kumimoji="1" lang="en-US" altLang="ja-JP" sz="1200" dirty="0">
                  <a:solidFill>
                    <a:srgbClr val="000000"/>
                  </a:solidFill>
                  <a:latin typeface="Meiryo UI" panose="020B0604030504040204" pitchFamily="50" charset="-128"/>
                  <a:ea typeface="Meiryo UI" panose="020B0604030504040204" pitchFamily="50" charset="-128"/>
                </a:rPr>
                <a:t>111abc</a:t>
              </a:r>
              <a:r>
                <a:rPr kumimoji="1" lang="ja-JP" altLang="en-US" sz="1200" dirty="0">
                  <a:solidFill>
                    <a:srgbClr val="000000"/>
                  </a:solidFill>
                  <a:latin typeface="Meiryo UI" panose="020B0604030504040204" pitchFamily="50" charset="-128"/>
                  <a:ea typeface="Meiryo UI" panose="020B0604030504040204" pitchFamily="50" charset="-128"/>
                </a:rPr>
                <a:t>”、“</a:t>
              </a:r>
              <a:r>
                <a:rPr kumimoji="1" lang="en-US" altLang="ja-JP" sz="1200" dirty="0">
                  <a:solidFill>
                    <a:srgbClr val="000000"/>
                  </a:solidFill>
                  <a:latin typeface="Meiryo UI" panose="020B0604030504040204" pitchFamily="50" charset="-128"/>
                  <a:ea typeface="Meiryo UI" panose="020B0604030504040204" pitchFamily="50" charset="-128"/>
                </a:rPr>
                <a:t>123aaa</a:t>
              </a:r>
              <a:r>
                <a:rPr kumimoji="1" lang="ja-JP" altLang="en-US" sz="1200" dirty="0">
                  <a:solidFill>
                    <a:srgbClr val="000000"/>
                  </a:solidFill>
                  <a:latin typeface="Meiryo UI" panose="020B0604030504040204" pitchFamily="50" charset="-128"/>
                  <a:ea typeface="Meiryo UI" panose="020B0604030504040204" pitchFamily="50" charset="-128"/>
                </a:rPr>
                <a:t>”）連続して含めること</a:t>
              </a:r>
              <a:r>
                <a:rPr kumimoji="1" lang="ja-JP" altLang="en-US" sz="1200" dirty="0" smtClean="0">
                  <a:solidFill>
                    <a:srgbClr val="000000"/>
                  </a:solidFill>
                  <a:latin typeface="Meiryo UI" panose="020B0604030504040204" pitchFamily="50" charset="-128"/>
                  <a:ea typeface="Meiryo UI" panose="020B0604030504040204" pitchFamily="50" charset="-128"/>
                </a:rPr>
                <a:t>はできません。</a:t>
              </a:r>
              <a:endParaRPr kumimoji="1" lang="en-US" altLang="ja-JP" sz="1200" dirty="0" smtClean="0">
                <a:solidFill>
                  <a:srgbClr val="000000"/>
                </a:solidFill>
                <a:latin typeface="Meiryo UI" panose="020B0604030504040204" pitchFamily="50" charset="-128"/>
                <a:ea typeface="Meiryo UI" panose="020B0604030504040204" pitchFamily="50" charset="-128"/>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英</a:t>
              </a:r>
              <a:r>
                <a:rPr kumimoji="1" lang="ja-JP" altLang="en-US" sz="1200" dirty="0">
                  <a:solidFill>
                    <a:srgbClr val="000000"/>
                  </a:solidFill>
                  <a:latin typeface="Meiryo UI" panose="020B0604030504040204" pitchFamily="50" charset="-128"/>
                  <a:ea typeface="Meiryo UI" panose="020B0604030504040204" pitchFamily="50" charset="-128"/>
                </a:rPr>
                <a:t>小文字と英大文字は区別されます</a:t>
              </a:r>
              <a:r>
                <a:rPr kumimoji="1" lang="ja-JP" altLang="en-US" sz="1200" dirty="0" smtClean="0">
                  <a:solidFill>
                    <a:srgbClr val="000000"/>
                  </a:solidFill>
                  <a:latin typeface="Meiryo UI" panose="020B0604030504040204" pitchFamily="50" charset="-128"/>
                  <a:ea typeface="Meiryo UI" panose="020B0604030504040204" pitchFamily="50" charset="-128"/>
                </a:rPr>
                <a:t>。</a:t>
              </a:r>
              <a:endParaRPr kumimoji="1" lang="en-US" altLang="ja-JP" sz="1200" dirty="0" smtClean="0">
                <a:solidFill>
                  <a:srgbClr val="000000"/>
                </a:solidFill>
                <a:latin typeface="Meiryo UI" panose="020B0604030504040204" pitchFamily="50" charset="-128"/>
                <a:ea typeface="Meiryo UI" panose="020B0604030504040204" pitchFamily="50" charset="-128"/>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利用者</a:t>
              </a:r>
              <a:r>
                <a:rPr kumimoji="1" lang="en-US" altLang="ja-JP" sz="1200" dirty="0">
                  <a:solidFill>
                    <a:srgbClr val="000000"/>
                  </a:solidFill>
                  <a:latin typeface="Meiryo UI" panose="020B0604030504040204" pitchFamily="50" charset="-128"/>
                  <a:ea typeface="Meiryo UI" panose="020B0604030504040204" pitchFamily="50" charset="-128"/>
                </a:rPr>
                <a:t>ID</a:t>
              </a:r>
              <a:r>
                <a:rPr kumimoji="1" lang="ja-JP" altLang="en-US" sz="1200" dirty="0">
                  <a:solidFill>
                    <a:srgbClr val="000000"/>
                  </a:solidFill>
                  <a:latin typeface="Meiryo UI" panose="020B0604030504040204" pitchFamily="50" charset="-128"/>
                  <a:ea typeface="Meiryo UI" panose="020B0604030504040204" pitchFamily="50" charset="-128"/>
                </a:rPr>
                <a:t>と同じパスワードおよび現在と同じパスワードは使用できません。　</a:t>
              </a:r>
              <a:endParaRPr kumimoji="1" lang="en-US" altLang="ja-JP" sz="1200" dirty="0">
                <a:solidFill>
                  <a:srgbClr val="000000"/>
                </a:solidFill>
                <a:latin typeface="Meiryo UI" panose="020B0604030504040204" pitchFamily="50" charset="-128"/>
                <a:ea typeface="Meiryo UI" panose="020B0604030504040204" pitchFamily="50" charset="-128"/>
              </a:endParaRPr>
            </a:p>
          </p:txBody>
        </p:sp>
        <p:sp>
          <p:nvSpPr>
            <p:cNvPr id="1209" name="角丸四角形 36"/>
            <p:cNvSpPr/>
            <p:nvPr/>
          </p:nvSpPr>
          <p:spPr>
            <a:xfrm>
              <a:off x="6002240" y="1057936"/>
              <a:ext cx="1649044" cy="365540"/>
            </a:xfrm>
            <a:prstGeom prst="roundRect">
              <a:avLst>
                <a:gd name="adj" fmla="val 8283"/>
              </a:avLst>
            </a:prstGeom>
            <a:solidFill>
              <a:schemeClr val="bg1"/>
            </a:solidFill>
            <a:ln w="635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パスワード</a:t>
              </a:r>
              <a:r>
                <a:rPr kumimoji="1" lang="ja-JP" altLang="en-US" sz="1462" dirty="0" smtClean="0">
                  <a:solidFill>
                    <a:srgbClr val="000000"/>
                  </a:solidFill>
                  <a:latin typeface="Segoe UI"/>
                  <a:ea typeface="Meiryo UI"/>
                </a:rPr>
                <a:t>のルール</a:t>
              </a:r>
              <a:endParaRPr kumimoji="1" lang="ja-JP" altLang="en-US" sz="1462" dirty="0">
                <a:solidFill>
                  <a:srgbClr val="000000"/>
                </a:solidFill>
                <a:latin typeface="Segoe UI"/>
                <a:ea typeface="Meiryo UI"/>
              </a:endParaRPr>
            </a:p>
          </p:txBody>
        </p:sp>
      </p:grpSp>
    </p:spTree>
    <p:extLst>
      <p:ext uri="{BB962C8B-B14F-4D97-AF65-F5344CB8AC3E}">
        <p14:creationId xmlns:p14="http://schemas.microsoft.com/office/powerpoint/2010/main" val="2837293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7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chemeClr val="bg1"/>
        </a:solidFill>
        <a:ln w="19050">
          <a:solidFill>
            <a:srgbClr val="FF0000"/>
          </a:solidFill>
          <a:prstDash val="solid"/>
        </a:ln>
      </a:spPr>
      <a:bodyPr vertOverflow="overflow" horzOverflow="overflow" lIns="36000" tIns="36000" rIns="36000" bIns="36000" rtlCol="0" anchor="t"/>
      <a:lstStyle>
        <a:defPPr>
          <a:defRPr kumimoji="1" sz="1200" dirty="0">
            <a:solidFill>
              <a:schemeClr val="accent6">
                <a:lumMod val="75000"/>
              </a:schemeClr>
            </a:solidFill>
            <a:latin typeface="Meiryo UI"/>
            <a:ea typeface="Meiryo UI"/>
          </a:defRPr>
        </a:defPPr>
      </a:lstStyle>
      <a:style>
        <a:lnRef idx="1">
          <a:schemeClr val="accent3"/>
        </a:lnRef>
        <a:fillRef idx="2">
          <a:schemeClr val="accent3"/>
        </a:fillRef>
        <a:effectRef idx="1">
          <a:schemeClr val="accent3"/>
        </a:effectRef>
        <a:fontRef idx="minor">
          <a:schemeClr val="dk1"/>
        </a:fontRef>
      </a: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4.xml><?xml version="1.0" encoding="utf-8"?>
<a:theme xmlns:a="http://schemas.openxmlformats.org/drawingml/2006/main" name="1_Office テーマ">
  <a:themeElements>
    <a:clrScheme name="2002ToshibaBrandColor">
      <a:dk1>
        <a:srgbClr val="000000"/>
      </a:dk1>
      <a:lt1>
        <a:srgbClr val="FFFFFF"/>
      </a:lt1>
      <a:dk2>
        <a:srgbClr val="7F7F7F"/>
      </a:dk2>
      <a:lt2>
        <a:srgbClr val="E5E5E5"/>
      </a:lt2>
      <a:accent1>
        <a:srgbClr val="0064D2"/>
      </a:accent1>
      <a:accent2>
        <a:srgbClr val="64AFE1"/>
      </a:accent2>
      <a:accent3>
        <a:srgbClr val="A0A0A5"/>
      </a:accent3>
      <a:accent4>
        <a:srgbClr val="644080"/>
      </a:accent4>
      <a:accent5>
        <a:srgbClr val="CECED0"/>
      </a:accent5>
      <a:accent6>
        <a:srgbClr val="FA9628"/>
      </a:accent6>
      <a:hlink>
        <a:srgbClr val="007580"/>
      </a:hlink>
      <a:folHlink>
        <a:srgbClr val="916E00"/>
      </a:folHlink>
    </a:clrScheme>
    <a:fontScheme name="English　SegoeUI">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12289</TotalTime>
  <Words>2666</Words>
  <Application>JUST Focus</Application>
  <Paragraphs>215</Paragraphs>
  <ScaleCrop>false</ScaleCrop>
  <HeadingPairs>
    <vt:vector size="6" baseType="variant">
      <vt:variant>
        <vt:lpstr>使用されているフォント</vt:lpstr>
      </vt:variant>
      <vt:variant>
        <vt:i4>11</vt:i4>
      </vt:variant>
      <vt:variant>
        <vt:lpstr>テーマ</vt:lpstr>
      </vt:variant>
      <vt:variant>
        <vt:i4>4</vt:i4>
      </vt:variant>
      <vt:variant>
        <vt:lpstr>スライド タイトル</vt:lpstr>
      </vt:variant>
      <vt:variant>
        <vt:i4>6</vt:i4>
      </vt:variant>
    </vt:vector>
  </HeadingPairs>
  <TitlesOfParts>
    <vt:vector size="21" baseType="lpstr">
      <vt:lpstr>Meiryo UI</vt:lpstr>
      <vt:lpstr>Microsoft GothicNeo</vt:lpstr>
      <vt:lpstr>ＭＳ Ｐゴシック</vt:lpstr>
      <vt:lpstr>ＭＳ Ｐ明朝</vt:lpstr>
      <vt:lpstr>ＭＳ ゴシック</vt:lpstr>
      <vt:lpstr>游ゴシック</vt:lpstr>
      <vt:lpstr>游ゴシック Light</vt:lpstr>
      <vt:lpstr>Arial</vt:lpstr>
      <vt:lpstr>Calibri</vt:lpstr>
      <vt:lpstr>Segoe UI</vt:lpstr>
      <vt:lpstr>Wingdings</vt:lpstr>
      <vt:lpstr>1_デザインの設定</vt:lpstr>
      <vt:lpstr>7_デザインの設定</vt:lpstr>
      <vt:lpstr>Office テーマ</vt:lpstr>
      <vt:lpstr>1_Office テーマ</vt:lpstr>
      <vt:lpstr>感染症サーベイランスシステムについて</vt:lpstr>
      <vt:lpstr>医療機関等における利用者アカウントの申請について</vt:lpstr>
      <vt:lpstr>PowerPoint プレゼンテーション</vt:lpstr>
      <vt:lpstr>次期システムの研修会日程等について</vt:lpstr>
      <vt:lpstr>（ご参考）利用規約における利用者管理体制と主な役割について</vt:lpstr>
      <vt:lpstr>（ご参考）システムへのログイン方法・基本操作の概要</vt:lpstr>
    </vt:vector>
  </TitlesOfParts>
  <LinksUpToDate>false</LinksUpToDate>
  <SharedDoc>false</SharedDoc>
  <HyperlinksChanged>false</HyperlinksChanged>
  <AppVersion>4.1.7</AppVersion>
  <PresentationFormat>ユーザー設定</PresentationFormat>
  <Slides>6</Slides>
  <Notes>6</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「次期感染症サーベイランスシステム（仮称）」 に関する　ご相談資料</dc:title>
  <dc:creator>植竹 隼平(uetake-jumpei)</dc:creator>
  <cp:lastModifiedBy>kenkousuisin117</cp:lastModifiedBy>
  <cp:lastPrinted>2022-08-02T01:55:43Z</cp:lastPrinted>
  <dcterms:modified xsi:type="dcterms:W3CDTF">2022-08-09T06:34:57Z</dcterms:modified>
  <cp:revision>706</cp:revision>
</cp:coreProperties>
</file>

<file path=docProps/custom.xml><?xml version="1.0" encoding="utf-8"?>
<Properties xmlns:vt="http://schemas.openxmlformats.org/officeDocument/2006/docPropsVTypes" xmlns="http://schemas.openxmlformats.org/officeDocument/2006/custom-properties"/>
</file>