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2850"/>
  <p:notesSz cx="10234613" cy="70993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633"/>
    <a:srgbClr val="27AAE1"/>
    <a:srgbClr val="716658"/>
    <a:srgbClr val="DCF0EC"/>
    <a:srgbClr val="FFFEEE"/>
    <a:srgbClr val="603813"/>
    <a:srgbClr val="F2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5620"/>
    <p:restoredTop sz="98598" autoAdjust="0"/>
  </p:normalViewPr>
  <p:slideViewPr>
    <p:cSldViewPr snapToGrid="0" snapToObjects="1">
      <p:cViewPr>
        <p:scale>
          <a:sx n="150" d="100"/>
          <a:sy n="150" d="100"/>
        </p:scale>
        <p:origin x="-7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3491995" cy="75600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492008" y="0"/>
            <a:ext cx="7200265" cy="7560309"/>
          </a:xfrm>
          <a:custGeom>
            <a:avLst/>
            <a:gdLst/>
            <a:ahLst/>
            <a:cxnLst/>
            <a:rect l="l" t="t" r="r" b="b"/>
            <a:pathLst>
              <a:path w="7200265" h="7560309">
                <a:moveTo>
                  <a:pt x="0" y="0"/>
                </a:moveTo>
                <a:lnTo>
                  <a:pt x="7199998" y="0"/>
                </a:lnTo>
                <a:lnTo>
                  <a:pt x="7199998" y="7560060"/>
                </a:lnTo>
                <a:lnTo>
                  <a:pt x="0" y="7560060"/>
                </a:lnTo>
                <a:lnTo>
                  <a:pt x="0" y="0"/>
                </a:lnTo>
                <a:close/>
              </a:path>
            </a:pathLst>
          </a:custGeom>
          <a:solidFill>
            <a:srgbClr val="FCBB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536801" y="44472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536801" y="19694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536801" y="349413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536801" y="50188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36801" y="65435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536801" y="806820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536801" y="959296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536801" y="111176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536801" y="126423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3536793" y="141670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3536801" y="156917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3536801" y="172165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3536801" y="187411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36801" y="2026592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536801" y="2179054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536801" y="2331530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536793" y="248400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3536793" y="263646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3536801" y="2788943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3536801" y="294141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3536801" y="309387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3536801" y="3246350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3536801" y="339882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3536793" y="355128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3536793" y="370376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3536793" y="385623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536793" y="400870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536801" y="4161171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536801" y="4313646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3536801" y="446610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3536801" y="4618584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3536801" y="477105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3536793" y="492353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3536793" y="5075997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13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3536801" y="5228472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3536801" y="538092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3536801" y="5533404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3536801" y="5685879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3536801" y="5838355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3536801" y="5990818"/>
            <a:ext cx="7155815" cy="0"/>
          </a:xfrm>
          <a:custGeom>
            <a:avLst/>
            <a:gdLst/>
            <a:ahLst/>
            <a:cxnLst/>
            <a:rect l="l" t="t" r="r" b="b"/>
            <a:pathLst>
              <a:path w="7155815">
                <a:moveTo>
                  <a:pt x="0" y="0"/>
                </a:moveTo>
                <a:lnTo>
                  <a:pt x="7155205" y="0"/>
                </a:lnTo>
              </a:path>
            </a:pathLst>
          </a:custGeom>
          <a:ln w="3809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6912004" y="6143293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3536801" y="6143293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6912004" y="6295768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536801" y="6295768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6912004" y="6448225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536801" y="6448225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3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6912004" y="6600700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3536801" y="6600700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096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6912004" y="6753176"/>
            <a:ext cx="3780154" cy="0"/>
          </a:xfrm>
          <a:custGeom>
            <a:avLst/>
            <a:gdLst/>
            <a:ahLst/>
            <a:cxnLst/>
            <a:rect l="l" t="t" r="r" b="b"/>
            <a:pathLst>
              <a:path w="3780154">
                <a:moveTo>
                  <a:pt x="0" y="0"/>
                </a:moveTo>
                <a:lnTo>
                  <a:pt x="378000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3536801" y="6753176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6912004" y="690565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3536801" y="6905652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6912004" y="7058112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3536801" y="7058112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6912004" y="7210587"/>
            <a:ext cx="180340" cy="0"/>
          </a:xfrm>
          <a:custGeom>
            <a:avLst/>
            <a:gdLst/>
            <a:ahLst/>
            <a:cxnLst/>
            <a:rect l="l" t="t" r="r" b="b"/>
            <a:pathLst>
              <a:path w="180340">
                <a:moveTo>
                  <a:pt x="0" y="0"/>
                </a:moveTo>
                <a:lnTo>
                  <a:pt x="1800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3536801" y="7210587"/>
            <a:ext cx="145415" cy="0"/>
          </a:xfrm>
          <a:custGeom>
            <a:avLst/>
            <a:gdLst/>
            <a:ahLst/>
            <a:cxnLst/>
            <a:rect l="l" t="t" r="r" b="b"/>
            <a:pathLst>
              <a:path w="145414">
                <a:moveTo>
                  <a:pt x="0" y="0"/>
                </a:moveTo>
                <a:lnTo>
                  <a:pt x="14523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k object 74"/>
          <p:cNvSpPr/>
          <p:nvPr/>
        </p:nvSpPr>
        <p:spPr>
          <a:xfrm>
            <a:off x="3536801" y="7363062"/>
            <a:ext cx="3555365" cy="0"/>
          </a:xfrm>
          <a:custGeom>
            <a:avLst/>
            <a:gdLst/>
            <a:ahLst/>
            <a:cxnLst/>
            <a:rect l="l" t="t" r="r" b="b"/>
            <a:pathLst>
              <a:path w="3555365">
                <a:moveTo>
                  <a:pt x="0" y="0"/>
                </a:moveTo>
                <a:lnTo>
                  <a:pt x="35552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k object 75"/>
          <p:cNvSpPr/>
          <p:nvPr/>
        </p:nvSpPr>
        <p:spPr>
          <a:xfrm>
            <a:off x="3536801" y="7515523"/>
            <a:ext cx="3555365" cy="0"/>
          </a:xfrm>
          <a:custGeom>
            <a:avLst/>
            <a:gdLst/>
            <a:ahLst/>
            <a:cxnLst/>
            <a:rect l="l" t="t" r="r" b="b"/>
            <a:pathLst>
              <a:path w="3555365">
                <a:moveTo>
                  <a:pt x="0" y="0"/>
                </a:moveTo>
                <a:lnTo>
                  <a:pt x="3555212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k object 76"/>
          <p:cNvSpPr/>
          <p:nvPr/>
        </p:nvSpPr>
        <p:spPr>
          <a:xfrm>
            <a:off x="7284143" y="0"/>
            <a:ext cx="3273552" cy="22092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k object 77"/>
          <p:cNvSpPr/>
          <p:nvPr/>
        </p:nvSpPr>
        <p:spPr>
          <a:xfrm>
            <a:off x="7387136" y="899444"/>
            <a:ext cx="3081524" cy="15575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0691994" cy="75600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7998" y="1114773"/>
            <a:ext cx="7053071" cy="640994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80000" y="1488084"/>
            <a:ext cx="6835140" cy="5892165"/>
          </a:xfrm>
          <a:custGeom>
            <a:avLst/>
            <a:gdLst/>
            <a:ahLst/>
            <a:cxnLst/>
            <a:rect l="l" t="t" r="r" b="b"/>
            <a:pathLst>
              <a:path w="6835140" h="5892165">
                <a:moveTo>
                  <a:pt x="0" y="5891923"/>
                </a:moveTo>
                <a:lnTo>
                  <a:pt x="6835127" y="5891923"/>
                </a:lnTo>
                <a:lnTo>
                  <a:pt x="6835127" y="0"/>
                </a:lnTo>
                <a:lnTo>
                  <a:pt x="0" y="0"/>
                </a:lnTo>
                <a:lnTo>
                  <a:pt x="0" y="5891923"/>
                </a:lnTo>
                <a:close/>
              </a:path>
            </a:pathLst>
          </a:custGeom>
          <a:solidFill>
            <a:srgbClr val="DBEFE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269576" y="5071863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601217" y="0"/>
                </a:moveTo>
                <a:lnTo>
                  <a:pt x="554233" y="1808"/>
                </a:lnTo>
                <a:lnTo>
                  <a:pt x="508237" y="7146"/>
                </a:lnTo>
                <a:lnTo>
                  <a:pt x="463364" y="15878"/>
                </a:lnTo>
                <a:lnTo>
                  <a:pt x="419748" y="27872"/>
                </a:lnTo>
                <a:lnTo>
                  <a:pt x="377521" y="42993"/>
                </a:lnTo>
                <a:lnTo>
                  <a:pt x="336818" y="61109"/>
                </a:lnTo>
                <a:lnTo>
                  <a:pt x="297772" y="82084"/>
                </a:lnTo>
                <a:lnTo>
                  <a:pt x="260517" y="105787"/>
                </a:lnTo>
                <a:lnTo>
                  <a:pt x="225187" y="132082"/>
                </a:lnTo>
                <a:lnTo>
                  <a:pt x="191915" y="160837"/>
                </a:lnTo>
                <a:lnTo>
                  <a:pt x="160835" y="191917"/>
                </a:lnTo>
                <a:lnTo>
                  <a:pt x="132081" y="225190"/>
                </a:lnTo>
                <a:lnTo>
                  <a:pt x="105786" y="260520"/>
                </a:lnTo>
                <a:lnTo>
                  <a:pt x="82084" y="297776"/>
                </a:lnTo>
                <a:lnTo>
                  <a:pt x="61108" y="336823"/>
                </a:lnTo>
                <a:lnTo>
                  <a:pt x="42993" y="377527"/>
                </a:lnTo>
                <a:lnTo>
                  <a:pt x="27872" y="419754"/>
                </a:lnTo>
                <a:lnTo>
                  <a:pt x="15878" y="463372"/>
                </a:lnTo>
                <a:lnTo>
                  <a:pt x="7146" y="508247"/>
                </a:lnTo>
                <a:lnTo>
                  <a:pt x="1808" y="554244"/>
                </a:lnTo>
                <a:lnTo>
                  <a:pt x="0" y="601230"/>
                </a:lnTo>
                <a:lnTo>
                  <a:pt x="1808" y="648216"/>
                </a:lnTo>
                <a:lnTo>
                  <a:pt x="7146" y="694214"/>
                </a:lnTo>
                <a:lnTo>
                  <a:pt x="15878" y="739088"/>
                </a:lnTo>
                <a:lnTo>
                  <a:pt x="27872" y="782706"/>
                </a:lnTo>
                <a:lnTo>
                  <a:pt x="42993" y="824934"/>
                </a:lnTo>
                <a:lnTo>
                  <a:pt x="61108" y="865638"/>
                </a:lnTo>
                <a:lnTo>
                  <a:pt x="82084" y="904684"/>
                </a:lnTo>
                <a:lnTo>
                  <a:pt x="105786" y="941940"/>
                </a:lnTo>
                <a:lnTo>
                  <a:pt x="132081" y="977271"/>
                </a:lnTo>
                <a:lnTo>
                  <a:pt x="160835" y="1010543"/>
                </a:lnTo>
                <a:lnTo>
                  <a:pt x="191915" y="1041624"/>
                </a:lnTo>
                <a:lnTo>
                  <a:pt x="225187" y="1070378"/>
                </a:lnTo>
                <a:lnTo>
                  <a:pt x="260517" y="1096674"/>
                </a:lnTo>
                <a:lnTo>
                  <a:pt x="297772" y="1120376"/>
                </a:lnTo>
                <a:lnTo>
                  <a:pt x="336818" y="1141352"/>
                </a:lnTo>
                <a:lnTo>
                  <a:pt x="377521" y="1159467"/>
                </a:lnTo>
                <a:lnTo>
                  <a:pt x="419748" y="1174588"/>
                </a:lnTo>
                <a:lnTo>
                  <a:pt x="463364" y="1186582"/>
                </a:lnTo>
                <a:lnTo>
                  <a:pt x="508237" y="1195315"/>
                </a:lnTo>
                <a:lnTo>
                  <a:pt x="554233" y="1200652"/>
                </a:lnTo>
                <a:lnTo>
                  <a:pt x="601217" y="1202461"/>
                </a:lnTo>
                <a:lnTo>
                  <a:pt x="648205" y="1200652"/>
                </a:lnTo>
                <a:lnTo>
                  <a:pt x="694204" y="1195315"/>
                </a:lnTo>
                <a:lnTo>
                  <a:pt x="739079" y="1186582"/>
                </a:lnTo>
                <a:lnTo>
                  <a:pt x="782698" y="1174588"/>
                </a:lnTo>
                <a:lnTo>
                  <a:pt x="824926" y="1159467"/>
                </a:lnTo>
                <a:lnTo>
                  <a:pt x="865631" y="1141352"/>
                </a:lnTo>
                <a:lnTo>
                  <a:pt x="904677" y="1120376"/>
                </a:lnTo>
                <a:lnTo>
                  <a:pt x="941933" y="1096674"/>
                </a:lnTo>
                <a:lnTo>
                  <a:pt x="977264" y="1070378"/>
                </a:lnTo>
                <a:lnTo>
                  <a:pt x="1010536" y="1041624"/>
                </a:lnTo>
                <a:lnTo>
                  <a:pt x="1041616" y="1010543"/>
                </a:lnTo>
                <a:lnTo>
                  <a:pt x="1070370" y="977271"/>
                </a:lnTo>
                <a:lnTo>
                  <a:pt x="1096664" y="941940"/>
                </a:lnTo>
                <a:lnTo>
                  <a:pt x="1120366" y="904684"/>
                </a:lnTo>
                <a:lnTo>
                  <a:pt x="1141341" y="865638"/>
                </a:lnTo>
                <a:lnTo>
                  <a:pt x="1159456" y="824934"/>
                </a:lnTo>
                <a:lnTo>
                  <a:pt x="1174577" y="782706"/>
                </a:lnTo>
                <a:lnTo>
                  <a:pt x="1186570" y="739088"/>
                </a:lnTo>
                <a:lnTo>
                  <a:pt x="1195302" y="694214"/>
                </a:lnTo>
                <a:lnTo>
                  <a:pt x="1200639" y="648216"/>
                </a:lnTo>
                <a:lnTo>
                  <a:pt x="1202448" y="601230"/>
                </a:lnTo>
                <a:lnTo>
                  <a:pt x="1200639" y="554244"/>
                </a:lnTo>
                <a:lnTo>
                  <a:pt x="1195302" y="508247"/>
                </a:lnTo>
                <a:lnTo>
                  <a:pt x="1186570" y="463372"/>
                </a:lnTo>
                <a:lnTo>
                  <a:pt x="1174577" y="419754"/>
                </a:lnTo>
                <a:lnTo>
                  <a:pt x="1159456" y="377527"/>
                </a:lnTo>
                <a:lnTo>
                  <a:pt x="1141341" y="336823"/>
                </a:lnTo>
                <a:lnTo>
                  <a:pt x="1120366" y="297776"/>
                </a:lnTo>
                <a:lnTo>
                  <a:pt x="1096664" y="260520"/>
                </a:lnTo>
                <a:lnTo>
                  <a:pt x="1070370" y="225190"/>
                </a:lnTo>
                <a:lnTo>
                  <a:pt x="1041616" y="191917"/>
                </a:lnTo>
                <a:lnTo>
                  <a:pt x="1010536" y="160837"/>
                </a:lnTo>
                <a:lnTo>
                  <a:pt x="977264" y="132082"/>
                </a:lnTo>
                <a:lnTo>
                  <a:pt x="941933" y="105787"/>
                </a:lnTo>
                <a:lnTo>
                  <a:pt x="904677" y="82084"/>
                </a:lnTo>
                <a:lnTo>
                  <a:pt x="865631" y="61109"/>
                </a:lnTo>
                <a:lnTo>
                  <a:pt x="824926" y="42993"/>
                </a:lnTo>
                <a:lnTo>
                  <a:pt x="782698" y="27872"/>
                </a:lnTo>
                <a:lnTo>
                  <a:pt x="739079" y="15878"/>
                </a:lnTo>
                <a:lnTo>
                  <a:pt x="694204" y="7146"/>
                </a:lnTo>
                <a:lnTo>
                  <a:pt x="648205" y="1808"/>
                </a:lnTo>
                <a:lnTo>
                  <a:pt x="601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269576" y="5071863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1202448" y="601230"/>
                </a:moveTo>
                <a:lnTo>
                  <a:pt x="1200639" y="648216"/>
                </a:lnTo>
                <a:lnTo>
                  <a:pt x="1195302" y="694214"/>
                </a:lnTo>
                <a:lnTo>
                  <a:pt x="1186570" y="739088"/>
                </a:lnTo>
                <a:lnTo>
                  <a:pt x="1174577" y="782706"/>
                </a:lnTo>
                <a:lnTo>
                  <a:pt x="1159456" y="824934"/>
                </a:lnTo>
                <a:lnTo>
                  <a:pt x="1141341" y="865638"/>
                </a:lnTo>
                <a:lnTo>
                  <a:pt x="1120366" y="904684"/>
                </a:lnTo>
                <a:lnTo>
                  <a:pt x="1096664" y="941940"/>
                </a:lnTo>
                <a:lnTo>
                  <a:pt x="1070370" y="977271"/>
                </a:lnTo>
                <a:lnTo>
                  <a:pt x="1041616" y="1010543"/>
                </a:lnTo>
                <a:lnTo>
                  <a:pt x="1010536" y="1041624"/>
                </a:lnTo>
                <a:lnTo>
                  <a:pt x="977264" y="1070378"/>
                </a:lnTo>
                <a:lnTo>
                  <a:pt x="941933" y="1096674"/>
                </a:lnTo>
                <a:lnTo>
                  <a:pt x="904677" y="1120376"/>
                </a:lnTo>
                <a:lnTo>
                  <a:pt x="865631" y="1141352"/>
                </a:lnTo>
                <a:lnTo>
                  <a:pt x="824926" y="1159467"/>
                </a:lnTo>
                <a:lnTo>
                  <a:pt x="782698" y="1174588"/>
                </a:lnTo>
                <a:lnTo>
                  <a:pt x="739079" y="1186582"/>
                </a:lnTo>
                <a:lnTo>
                  <a:pt x="694204" y="1195315"/>
                </a:lnTo>
                <a:lnTo>
                  <a:pt x="648205" y="1200652"/>
                </a:lnTo>
                <a:lnTo>
                  <a:pt x="601217" y="1202461"/>
                </a:lnTo>
                <a:lnTo>
                  <a:pt x="554233" y="1200652"/>
                </a:lnTo>
                <a:lnTo>
                  <a:pt x="508237" y="1195315"/>
                </a:lnTo>
                <a:lnTo>
                  <a:pt x="463364" y="1186582"/>
                </a:lnTo>
                <a:lnTo>
                  <a:pt x="419748" y="1174588"/>
                </a:lnTo>
                <a:lnTo>
                  <a:pt x="377521" y="1159467"/>
                </a:lnTo>
                <a:lnTo>
                  <a:pt x="336818" y="1141352"/>
                </a:lnTo>
                <a:lnTo>
                  <a:pt x="297772" y="1120376"/>
                </a:lnTo>
                <a:lnTo>
                  <a:pt x="260517" y="1096674"/>
                </a:lnTo>
                <a:lnTo>
                  <a:pt x="225187" y="1070378"/>
                </a:lnTo>
                <a:lnTo>
                  <a:pt x="191915" y="1041624"/>
                </a:lnTo>
                <a:lnTo>
                  <a:pt x="160835" y="1010543"/>
                </a:lnTo>
                <a:lnTo>
                  <a:pt x="132081" y="977271"/>
                </a:lnTo>
                <a:lnTo>
                  <a:pt x="105786" y="941940"/>
                </a:lnTo>
                <a:lnTo>
                  <a:pt x="82084" y="904684"/>
                </a:lnTo>
                <a:lnTo>
                  <a:pt x="61108" y="865638"/>
                </a:lnTo>
                <a:lnTo>
                  <a:pt x="42993" y="824934"/>
                </a:lnTo>
                <a:lnTo>
                  <a:pt x="27872" y="782706"/>
                </a:lnTo>
                <a:lnTo>
                  <a:pt x="15878" y="739088"/>
                </a:lnTo>
                <a:lnTo>
                  <a:pt x="7146" y="694214"/>
                </a:lnTo>
                <a:lnTo>
                  <a:pt x="1808" y="648216"/>
                </a:lnTo>
                <a:lnTo>
                  <a:pt x="0" y="601230"/>
                </a:lnTo>
                <a:lnTo>
                  <a:pt x="1808" y="554244"/>
                </a:lnTo>
                <a:lnTo>
                  <a:pt x="7146" y="508247"/>
                </a:lnTo>
                <a:lnTo>
                  <a:pt x="15878" y="463372"/>
                </a:lnTo>
                <a:lnTo>
                  <a:pt x="27872" y="419754"/>
                </a:lnTo>
                <a:lnTo>
                  <a:pt x="42993" y="377527"/>
                </a:lnTo>
                <a:lnTo>
                  <a:pt x="61108" y="336823"/>
                </a:lnTo>
                <a:lnTo>
                  <a:pt x="82084" y="297776"/>
                </a:lnTo>
                <a:lnTo>
                  <a:pt x="105786" y="260520"/>
                </a:lnTo>
                <a:lnTo>
                  <a:pt x="132081" y="225190"/>
                </a:lnTo>
                <a:lnTo>
                  <a:pt x="160835" y="191917"/>
                </a:lnTo>
                <a:lnTo>
                  <a:pt x="191915" y="160837"/>
                </a:lnTo>
                <a:lnTo>
                  <a:pt x="225187" y="132082"/>
                </a:lnTo>
                <a:lnTo>
                  <a:pt x="260517" y="105787"/>
                </a:lnTo>
                <a:lnTo>
                  <a:pt x="297772" y="82084"/>
                </a:lnTo>
                <a:lnTo>
                  <a:pt x="336818" y="61109"/>
                </a:lnTo>
                <a:lnTo>
                  <a:pt x="377521" y="42993"/>
                </a:lnTo>
                <a:lnTo>
                  <a:pt x="419748" y="27872"/>
                </a:lnTo>
                <a:lnTo>
                  <a:pt x="463364" y="15878"/>
                </a:lnTo>
                <a:lnTo>
                  <a:pt x="508237" y="7146"/>
                </a:lnTo>
                <a:lnTo>
                  <a:pt x="554233" y="1808"/>
                </a:lnTo>
                <a:lnTo>
                  <a:pt x="601217" y="0"/>
                </a:lnTo>
                <a:lnTo>
                  <a:pt x="648205" y="1808"/>
                </a:lnTo>
                <a:lnTo>
                  <a:pt x="694204" y="7146"/>
                </a:lnTo>
                <a:lnTo>
                  <a:pt x="739079" y="15878"/>
                </a:lnTo>
                <a:lnTo>
                  <a:pt x="782698" y="27872"/>
                </a:lnTo>
                <a:lnTo>
                  <a:pt x="824926" y="42993"/>
                </a:lnTo>
                <a:lnTo>
                  <a:pt x="865631" y="61109"/>
                </a:lnTo>
                <a:lnTo>
                  <a:pt x="904677" y="82084"/>
                </a:lnTo>
                <a:lnTo>
                  <a:pt x="941933" y="105787"/>
                </a:lnTo>
                <a:lnTo>
                  <a:pt x="977264" y="132082"/>
                </a:lnTo>
                <a:lnTo>
                  <a:pt x="1010536" y="160837"/>
                </a:lnTo>
                <a:lnTo>
                  <a:pt x="1041616" y="191917"/>
                </a:lnTo>
                <a:lnTo>
                  <a:pt x="1070370" y="225190"/>
                </a:lnTo>
                <a:lnTo>
                  <a:pt x="1096664" y="260520"/>
                </a:lnTo>
                <a:lnTo>
                  <a:pt x="1120366" y="297776"/>
                </a:lnTo>
                <a:lnTo>
                  <a:pt x="1141341" y="336823"/>
                </a:lnTo>
                <a:lnTo>
                  <a:pt x="1159456" y="377527"/>
                </a:lnTo>
                <a:lnTo>
                  <a:pt x="1174577" y="419754"/>
                </a:lnTo>
                <a:lnTo>
                  <a:pt x="1186570" y="463372"/>
                </a:lnTo>
                <a:lnTo>
                  <a:pt x="1195302" y="508247"/>
                </a:lnTo>
                <a:lnTo>
                  <a:pt x="1200639" y="554244"/>
                </a:lnTo>
                <a:lnTo>
                  <a:pt x="1202448" y="601230"/>
                </a:lnTo>
                <a:close/>
              </a:path>
            </a:pathLst>
          </a:custGeom>
          <a:ln w="19050">
            <a:solidFill>
              <a:srgbClr val="27AAE1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5476" y="306905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601217" y="0"/>
                </a:moveTo>
                <a:lnTo>
                  <a:pt x="554233" y="1808"/>
                </a:lnTo>
                <a:lnTo>
                  <a:pt x="508237" y="7146"/>
                </a:lnTo>
                <a:lnTo>
                  <a:pt x="463364" y="15878"/>
                </a:lnTo>
                <a:lnTo>
                  <a:pt x="419748" y="27872"/>
                </a:lnTo>
                <a:lnTo>
                  <a:pt x="377521" y="42993"/>
                </a:lnTo>
                <a:lnTo>
                  <a:pt x="336818" y="61109"/>
                </a:lnTo>
                <a:lnTo>
                  <a:pt x="297772" y="82084"/>
                </a:lnTo>
                <a:lnTo>
                  <a:pt x="260517" y="105787"/>
                </a:lnTo>
                <a:lnTo>
                  <a:pt x="225187" y="132082"/>
                </a:lnTo>
                <a:lnTo>
                  <a:pt x="191915" y="160837"/>
                </a:lnTo>
                <a:lnTo>
                  <a:pt x="160835" y="191917"/>
                </a:lnTo>
                <a:lnTo>
                  <a:pt x="132081" y="225190"/>
                </a:lnTo>
                <a:lnTo>
                  <a:pt x="105786" y="260520"/>
                </a:lnTo>
                <a:lnTo>
                  <a:pt x="82084" y="297776"/>
                </a:lnTo>
                <a:lnTo>
                  <a:pt x="61108" y="336823"/>
                </a:lnTo>
                <a:lnTo>
                  <a:pt x="42993" y="377527"/>
                </a:lnTo>
                <a:lnTo>
                  <a:pt x="27872" y="419754"/>
                </a:lnTo>
                <a:lnTo>
                  <a:pt x="15878" y="463372"/>
                </a:lnTo>
                <a:lnTo>
                  <a:pt x="7146" y="508247"/>
                </a:lnTo>
                <a:lnTo>
                  <a:pt x="1808" y="554244"/>
                </a:lnTo>
                <a:lnTo>
                  <a:pt x="0" y="601230"/>
                </a:lnTo>
                <a:lnTo>
                  <a:pt x="1808" y="648216"/>
                </a:lnTo>
                <a:lnTo>
                  <a:pt x="7146" y="694214"/>
                </a:lnTo>
                <a:lnTo>
                  <a:pt x="15878" y="739088"/>
                </a:lnTo>
                <a:lnTo>
                  <a:pt x="27872" y="782706"/>
                </a:lnTo>
                <a:lnTo>
                  <a:pt x="42993" y="824934"/>
                </a:lnTo>
                <a:lnTo>
                  <a:pt x="61108" y="865638"/>
                </a:lnTo>
                <a:lnTo>
                  <a:pt x="82084" y="904684"/>
                </a:lnTo>
                <a:lnTo>
                  <a:pt x="105786" y="941940"/>
                </a:lnTo>
                <a:lnTo>
                  <a:pt x="132081" y="977271"/>
                </a:lnTo>
                <a:lnTo>
                  <a:pt x="160835" y="1010543"/>
                </a:lnTo>
                <a:lnTo>
                  <a:pt x="191915" y="1041624"/>
                </a:lnTo>
                <a:lnTo>
                  <a:pt x="225187" y="1070378"/>
                </a:lnTo>
                <a:lnTo>
                  <a:pt x="260517" y="1096674"/>
                </a:lnTo>
                <a:lnTo>
                  <a:pt x="297772" y="1120376"/>
                </a:lnTo>
                <a:lnTo>
                  <a:pt x="336818" y="1141352"/>
                </a:lnTo>
                <a:lnTo>
                  <a:pt x="377521" y="1159467"/>
                </a:lnTo>
                <a:lnTo>
                  <a:pt x="419748" y="1174588"/>
                </a:lnTo>
                <a:lnTo>
                  <a:pt x="463364" y="1186582"/>
                </a:lnTo>
                <a:lnTo>
                  <a:pt x="508237" y="1195315"/>
                </a:lnTo>
                <a:lnTo>
                  <a:pt x="554233" y="1200652"/>
                </a:lnTo>
                <a:lnTo>
                  <a:pt x="601217" y="1202461"/>
                </a:lnTo>
                <a:lnTo>
                  <a:pt x="648205" y="1200652"/>
                </a:lnTo>
                <a:lnTo>
                  <a:pt x="694204" y="1195315"/>
                </a:lnTo>
                <a:lnTo>
                  <a:pt x="739079" y="1186582"/>
                </a:lnTo>
                <a:lnTo>
                  <a:pt x="782698" y="1174588"/>
                </a:lnTo>
                <a:lnTo>
                  <a:pt x="824926" y="1159467"/>
                </a:lnTo>
                <a:lnTo>
                  <a:pt x="865631" y="1141352"/>
                </a:lnTo>
                <a:lnTo>
                  <a:pt x="904677" y="1120376"/>
                </a:lnTo>
                <a:lnTo>
                  <a:pt x="941933" y="1096674"/>
                </a:lnTo>
                <a:lnTo>
                  <a:pt x="977264" y="1070378"/>
                </a:lnTo>
                <a:lnTo>
                  <a:pt x="1010536" y="1041624"/>
                </a:lnTo>
                <a:lnTo>
                  <a:pt x="1041616" y="1010543"/>
                </a:lnTo>
                <a:lnTo>
                  <a:pt x="1070370" y="977271"/>
                </a:lnTo>
                <a:lnTo>
                  <a:pt x="1096664" y="941940"/>
                </a:lnTo>
                <a:lnTo>
                  <a:pt x="1120366" y="904684"/>
                </a:lnTo>
                <a:lnTo>
                  <a:pt x="1141341" y="865638"/>
                </a:lnTo>
                <a:lnTo>
                  <a:pt x="1159456" y="824934"/>
                </a:lnTo>
                <a:lnTo>
                  <a:pt x="1174577" y="782706"/>
                </a:lnTo>
                <a:lnTo>
                  <a:pt x="1186570" y="739088"/>
                </a:lnTo>
                <a:lnTo>
                  <a:pt x="1195302" y="694214"/>
                </a:lnTo>
                <a:lnTo>
                  <a:pt x="1200639" y="648216"/>
                </a:lnTo>
                <a:lnTo>
                  <a:pt x="1202448" y="601230"/>
                </a:lnTo>
                <a:lnTo>
                  <a:pt x="1200639" y="554244"/>
                </a:lnTo>
                <a:lnTo>
                  <a:pt x="1195302" y="508247"/>
                </a:lnTo>
                <a:lnTo>
                  <a:pt x="1186570" y="463372"/>
                </a:lnTo>
                <a:lnTo>
                  <a:pt x="1174577" y="419754"/>
                </a:lnTo>
                <a:lnTo>
                  <a:pt x="1159456" y="377527"/>
                </a:lnTo>
                <a:lnTo>
                  <a:pt x="1141341" y="336823"/>
                </a:lnTo>
                <a:lnTo>
                  <a:pt x="1120366" y="297776"/>
                </a:lnTo>
                <a:lnTo>
                  <a:pt x="1096664" y="260520"/>
                </a:lnTo>
                <a:lnTo>
                  <a:pt x="1070370" y="225190"/>
                </a:lnTo>
                <a:lnTo>
                  <a:pt x="1041616" y="191917"/>
                </a:lnTo>
                <a:lnTo>
                  <a:pt x="1010536" y="160837"/>
                </a:lnTo>
                <a:lnTo>
                  <a:pt x="977264" y="132082"/>
                </a:lnTo>
                <a:lnTo>
                  <a:pt x="941933" y="105787"/>
                </a:lnTo>
                <a:lnTo>
                  <a:pt x="904677" y="82084"/>
                </a:lnTo>
                <a:lnTo>
                  <a:pt x="865631" y="61109"/>
                </a:lnTo>
                <a:lnTo>
                  <a:pt x="824926" y="42993"/>
                </a:lnTo>
                <a:lnTo>
                  <a:pt x="782698" y="27872"/>
                </a:lnTo>
                <a:lnTo>
                  <a:pt x="739079" y="15878"/>
                </a:lnTo>
                <a:lnTo>
                  <a:pt x="694204" y="7146"/>
                </a:lnTo>
                <a:lnTo>
                  <a:pt x="648205" y="1808"/>
                </a:lnTo>
                <a:lnTo>
                  <a:pt x="601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715476" y="306905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1202448" y="601230"/>
                </a:moveTo>
                <a:lnTo>
                  <a:pt x="1200639" y="648216"/>
                </a:lnTo>
                <a:lnTo>
                  <a:pt x="1195302" y="694214"/>
                </a:lnTo>
                <a:lnTo>
                  <a:pt x="1186570" y="739088"/>
                </a:lnTo>
                <a:lnTo>
                  <a:pt x="1174577" y="782706"/>
                </a:lnTo>
                <a:lnTo>
                  <a:pt x="1159456" y="824934"/>
                </a:lnTo>
                <a:lnTo>
                  <a:pt x="1141341" y="865638"/>
                </a:lnTo>
                <a:lnTo>
                  <a:pt x="1120366" y="904684"/>
                </a:lnTo>
                <a:lnTo>
                  <a:pt x="1096664" y="941940"/>
                </a:lnTo>
                <a:lnTo>
                  <a:pt x="1070370" y="977271"/>
                </a:lnTo>
                <a:lnTo>
                  <a:pt x="1041616" y="1010543"/>
                </a:lnTo>
                <a:lnTo>
                  <a:pt x="1010536" y="1041624"/>
                </a:lnTo>
                <a:lnTo>
                  <a:pt x="977264" y="1070378"/>
                </a:lnTo>
                <a:lnTo>
                  <a:pt x="941933" y="1096674"/>
                </a:lnTo>
                <a:lnTo>
                  <a:pt x="904677" y="1120376"/>
                </a:lnTo>
                <a:lnTo>
                  <a:pt x="865631" y="1141352"/>
                </a:lnTo>
                <a:lnTo>
                  <a:pt x="824926" y="1159467"/>
                </a:lnTo>
                <a:lnTo>
                  <a:pt x="782698" y="1174588"/>
                </a:lnTo>
                <a:lnTo>
                  <a:pt x="739079" y="1186582"/>
                </a:lnTo>
                <a:lnTo>
                  <a:pt x="694204" y="1195315"/>
                </a:lnTo>
                <a:lnTo>
                  <a:pt x="648205" y="1200652"/>
                </a:lnTo>
                <a:lnTo>
                  <a:pt x="601217" y="1202461"/>
                </a:lnTo>
                <a:lnTo>
                  <a:pt x="554233" y="1200652"/>
                </a:lnTo>
                <a:lnTo>
                  <a:pt x="508237" y="1195315"/>
                </a:lnTo>
                <a:lnTo>
                  <a:pt x="463364" y="1186582"/>
                </a:lnTo>
                <a:lnTo>
                  <a:pt x="419748" y="1174588"/>
                </a:lnTo>
                <a:lnTo>
                  <a:pt x="377521" y="1159467"/>
                </a:lnTo>
                <a:lnTo>
                  <a:pt x="336818" y="1141352"/>
                </a:lnTo>
                <a:lnTo>
                  <a:pt x="297772" y="1120376"/>
                </a:lnTo>
                <a:lnTo>
                  <a:pt x="260517" y="1096674"/>
                </a:lnTo>
                <a:lnTo>
                  <a:pt x="225187" y="1070378"/>
                </a:lnTo>
                <a:lnTo>
                  <a:pt x="191915" y="1041624"/>
                </a:lnTo>
                <a:lnTo>
                  <a:pt x="160835" y="1010543"/>
                </a:lnTo>
                <a:lnTo>
                  <a:pt x="132081" y="977271"/>
                </a:lnTo>
                <a:lnTo>
                  <a:pt x="105786" y="941940"/>
                </a:lnTo>
                <a:lnTo>
                  <a:pt x="82084" y="904684"/>
                </a:lnTo>
                <a:lnTo>
                  <a:pt x="61108" y="865638"/>
                </a:lnTo>
                <a:lnTo>
                  <a:pt x="42993" y="824934"/>
                </a:lnTo>
                <a:lnTo>
                  <a:pt x="27872" y="782706"/>
                </a:lnTo>
                <a:lnTo>
                  <a:pt x="15878" y="739088"/>
                </a:lnTo>
                <a:lnTo>
                  <a:pt x="7146" y="694214"/>
                </a:lnTo>
                <a:lnTo>
                  <a:pt x="1808" y="648216"/>
                </a:lnTo>
                <a:lnTo>
                  <a:pt x="0" y="601230"/>
                </a:lnTo>
                <a:lnTo>
                  <a:pt x="1808" y="554244"/>
                </a:lnTo>
                <a:lnTo>
                  <a:pt x="7146" y="508247"/>
                </a:lnTo>
                <a:lnTo>
                  <a:pt x="15878" y="463372"/>
                </a:lnTo>
                <a:lnTo>
                  <a:pt x="27872" y="419754"/>
                </a:lnTo>
                <a:lnTo>
                  <a:pt x="42993" y="377527"/>
                </a:lnTo>
                <a:lnTo>
                  <a:pt x="61108" y="336823"/>
                </a:lnTo>
                <a:lnTo>
                  <a:pt x="82084" y="297776"/>
                </a:lnTo>
                <a:lnTo>
                  <a:pt x="105786" y="260520"/>
                </a:lnTo>
                <a:lnTo>
                  <a:pt x="132081" y="225190"/>
                </a:lnTo>
                <a:lnTo>
                  <a:pt x="160835" y="191917"/>
                </a:lnTo>
                <a:lnTo>
                  <a:pt x="191915" y="160837"/>
                </a:lnTo>
                <a:lnTo>
                  <a:pt x="225187" y="132082"/>
                </a:lnTo>
                <a:lnTo>
                  <a:pt x="260517" y="105787"/>
                </a:lnTo>
                <a:lnTo>
                  <a:pt x="297772" y="82084"/>
                </a:lnTo>
                <a:lnTo>
                  <a:pt x="336818" y="61109"/>
                </a:lnTo>
                <a:lnTo>
                  <a:pt x="377521" y="42993"/>
                </a:lnTo>
                <a:lnTo>
                  <a:pt x="419748" y="27872"/>
                </a:lnTo>
                <a:lnTo>
                  <a:pt x="463364" y="15878"/>
                </a:lnTo>
                <a:lnTo>
                  <a:pt x="508237" y="7146"/>
                </a:lnTo>
                <a:lnTo>
                  <a:pt x="554233" y="1808"/>
                </a:lnTo>
                <a:lnTo>
                  <a:pt x="601217" y="0"/>
                </a:lnTo>
                <a:lnTo>
                  <a:pt x="648205" y="1808"/>
                </a:lnTo>
                <a:lnTo>
                  <a:pt x="694204" y="7146"/>
                </a:lnTo>
                <a:lnTo>
                  <a:pt x="739079" y="15878"/>
                </a:lnTo>
                <a:lnTo>
                  <a:pt x="782698" y="27872"/>
                </a:lnTo>
                <a:lnTo>
                  <a:pt x="824926" y="42993"/>
                </a:lnTo>
                <a:lnTo>
                  <a:pt x="865631" y="61109"/>
                </a:lnTo>
                <a:lnTo>
                  <a:pt x="904677" y="82084"/>
                </a:lnTo>
                <a:lnTo>
                  <a:pt x="941933" y="105787"/>
                </a:lnTo>
                <a:lnTo>
                  <a:pt x="977264" y="132082"/>
                </a:lnTo>
                <a:lnTo>
                  <a:pt x="1010536" y="160837"/>
                </a:lnTo>
                <a:lnTo>
                  <a:pt x="1041616" y="191917"/>
                </a:lnTo>
                <a:lnTo>
                  <a:pt x="1070370" y="225190"/>
                </a:lnTo>
                <a:lnTo>
                  <a:pt x="1096664" y="260520"/>
                </a:lnTo>
                <a:lnTo>
                  <a:pt x="1120366" y="297776"/>
                </a:lnTo>
                <a:lnTo>
                  <a:pt x="1141341" y="336823"/>
                </a:lnTo>
                <a:lnTo>
                  <a:pt x="1159456" y="377527"/>
                </a:lnTo>
                <a:lnTo>
                  <a:pt x="1174577" y="419754"/>
                </a:lnTo>
                <a:lnTo>
                  <a:pt x="1186570" y="463372"/>
                </a:lnTo>
                <a:lnTo>
                  <a:pt x="1195302" y="508247"/>
                </a:lnTo>
                <a:lnTo>
                  <a:pt x="1200639" y="554244"/>
                </a:lnTo>
                <a:lnTo>
                  <a:pt x="1202448" y="601230"/>
                </a:lnTo>
                <a:close/>
              </a:path>
            </a:pathLst>
          </a:custGeom>
          <a:ln w="19050">
            <a:solidFill>
              <a:srgbClr val="72665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72640" y="3959034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611962" y="0"/>
                </a:moveTo>
                <a:lnTo>
                  <a:pt x="564138" y="1841"/>
                </a:lnTo>
                <a:lnTo>
                  <a:pt x="517321" y="7274"/>
                </a:lnTo>
                <a:lnTo>
                  <a:pt x="471646" y="16163"/>
                </a:lnTo>
                <a:lnTo>
                  <a:pt x="427250" y="28371"/>
                </a:lnTo>
                <a:lnTo>
                  <a:pt x="384269" y="43764"/>
                </a:lnTo>
                <a:lnTo>
                  <a:pt x="342838" y="62203"/>
                </a:lnTo>
                <a:lnTo>
                  <a:pt x="303095" y="83555"/>
                </a:lnTo>
                <a:lnTo>
                  <a:pt x="265174" y="107681"/>
                </a:lnTo>
                <a:lnTo>
                  <a:pt x="229213" y="134447"/>
                </a:lnTo>
                <a:lnTo>
                  <a:pt x="195346" y="163717"/>
                </a:lnTo>
                <a:lnTo>
                  <a:pt x="163711" y="195353"/>
                </a:lnTo>
                <a:lnTo>
                  <a:pt x="134442" y="229220"/>
                </a:lnTo>
                <a:lnTo>
                  <a:pt x="107677" y="265183"/>
                </a:lnTo>
                <a:lnTo>
                  <a:pt x="83551" y="303104"/>
                </a:lnTo>
                <a:lnTo>
                  <a:pt x="62201" y="342849"/>
                </a:lnTo>
                <a:lnTo>
                  <a:pt x="43762" y="384280"/>
                </a:lnTo>
                <a:lnTo>
                  <a:pt x="28370" y="427261"/>
                </a:lnTo>
                <a:lnTo>
                  <a:pt x="16162" y="471658"/>
                </a:lnTo>
                <a:lnTo>
                  <a:pt x="7274" y="517333"/>
                </a:lnTo>
                <a:lnTo>
                  <a:pt x="1841" y="564150"/>
                </a:lnTo>
                <a:lnTo>
                  <a:pt x="0" y="611974"/>
                </a:lnTo>
                <a:lnTo>
                  <a:pt x="1841" y="659798"/>
                </a:lnTo>
                <a:lnTo>
                  <a:pt x="7274" y="706616"/>
                </a:lnTo>
                <a:lnTo>
                  <a:pt x="16162" y="752291"/>
                </a:lnTo>
                <a:lnTo>
                  <a:pt x="28370" y="796687"/>
                </a:lnTo>
                <a:lnTo>
                  <a:pt x="43762" y="839669"/>
                </a:lnTo>
                <a:lnTo>
                  <a:pt x="62201" y="881100"/>
                </a:lnTo>
                <a:lnTo>
                  <a:pt x="83551" y="920845"/>
                </a:lnTo>
                <a:lnTo>
                  <a:pt x="107677" y="958766"/>
                </a:lnTo>
                <a:lnTo>
                  <a:pt x="134442" y="994728"/>
                </a:lnTo>
                <a:lnTo>
                  <a:pt x="163711" y="1028596"/>
                </a:lnTo>
                <a:lnTo>
                  <a:pt x="195346" y="1060232"/>
                </a:lnTo>
                <a:lnTo>
                  <a:pt x="229213" y="1089502"/>
                </a:lnTo>
                <a:lnTo>
                  <a:pt x="265174" y="1116267"/>
                </a:lnTo>
                <a:lnTo>
                  <a:pt x="303095" y="1140394"/>
                </a:lnTo>
                <a:lnTo>
                  <a:pt x="342838" y="1161745"/>
                </a:lnTo>
                <a:lnTo>
                  <a:pt x="384269" y="1180185"/>
                </a:lnTo>
                <a:lnTo>
                  <a:pt x="427250" y="1195577"/>
                </a:lnTo>
                <a:lnTo>
                  <a:pt x="471646" y="1207786"/>
                </a:lnTo>
                <a:lnTo>
                  <a:pt x="517321" y="1216675"/>
                </a:lnTo>
                <a:lnTo>
                  <a:pt x="564138" y="1222108"/>
                </a:lnTo>
                <a:lnTo>
                  <a:pt x="611962" y="1223949"/>
                </a:lnTo>
                <a:lnTo>
                  <a:pt x="659789" y="1222108"/>
                </a:lnTo>
                <a:lnTo>
                  <a:pt x="706609" y="1216675"/>
                </a:lnTo>
                <a:lnTo>
                  <a:pt x="752286" y="1207786"/>
                </a:lnTo>
                <a:lnTo>
                  <a:pt x="796684" y="1195577"/>
                </a:lnTo>
                <a:lnTo>
                  <a:pt x="839667" y="1180185"/>
                </a:lnTo>
                <a:lnTo>
                  <a:pt x="881099" y="1161745"/>
                </a:lnTo>
                <a:lnTo>
                  <a:pt x="920843" y="1140394"/>
                </a:lnTo>
                <a:lnTo>
                  <a:pt x="958764" y="1116267"/>
                </a:lnTo>
                <a:lnTo>
                  <a:pt x="994726" y="1089502"/>
                </a:lnTo>
                <a:lnTo>
                  <a:pt x="1028593" y="1060232"/>
                </a:lnTo>
                <a:lnTo>
                  <a:pt x="1060229" y="1028596"/>
                </a:lnTo>
                <a:lnTo>
                  <a:pt x="1089497" y="994728"/>
                </a:lnTo>
                <a:lnTo>
                  <a:pt x="1116262" y="958766"/>
                </a:lnTo>
                <a:lnTo>
                  <a:pt x="1140387" y="920845"/>
                </a:lnTo>
                <a:lnTo>
                  <a:pt x="1161737" y="881100"/>
                </a:lnTo>
                <a:lnTo>
                  <a:pt x="1180176" y="839669"/>
                </a:lnTo>
                <a:lnTo>
                  <a:pt x="1195567" y="796687"/>
                </a:lnTo>
                <a:lnTo>
                  <a:pt x="1207775" y="752291"/>
                </a:lnTo>
                <a:lnTo>
                  <a:pt x="1216663" y="706616"/>
                </a:lnTo>
                <a:lnTo>
                  <a:pt x="1222095" y="659798"/>
                </a:lnTo>
                <a:lnTo>
                  <a:pt x="1223937" y="611974"/>
                </a:lnTo>
                <a:lnTo>
                  <a:pt x="1222095" y="564150"/>
                </a:lnTo>
                <a:lnTo>
                  <a:pt x="1216663" y="517333"/>
                </a:lnTo>
                <a:lnTo>
                  <a:pt x="1207775" y="471658"/>
                </a:lnTo>
                <a:lnTo>
                  <a:pt x="1195567" y="427261"/>
                </a:lnTo>
                <a:lnTo>
                  <a:pt x="1180176" y="384280"/>
                </a:lnTo>
                <a:lnTo>
                  <a:pt x="1161737" y="342849"/>
                </a:lnTo>
                <a:lnTo>
                  <a:pt x="1140387" y="303104"/>
                </a:lnTo>
                <a:lnTo>
                  <a:pt x="1116262" y="265183"/>
                </a:lnTo>
                <a:lnTo>
                  <a:pt x="1089497" y="229220"/>
                </a:lnTo>
                <a:lnTo>
                  <a:pt x="1060229" y="195353"/>
                </a:lnTo>
                <a:lnTo>
                  <a:pt x="1028593" y="163717"/>
                </a:lnTo>
                <a:lnTo>
                  <a:pt x="994726" y="134447"/>
                </a:lnTo>
                <a:lnTo>
                  <a:pt x="958764" y="107681"/>
                </a:lnTo>
                <a:lnTo>
                  <a:pt x="920843" y="83555"/>
                </a:lnTo>
                <a:lnTo>
                  <a:pt x="881099" y="62203"/>
                </a:lnTo>
                <a:lnTo>
                  <a:pt x="839667" y="43764"/>
                </a:lnTo>
                <a:lnTo>
                  <a:pt x="796684" y="28371"/>
                </a:lnTo>
                <a:lnTo>
                  <a:pt x="752286" y="16163"/>
                </a:lnTo>
                <a:lnTo>
                  <a:pt x="706609" y="7274"/>
                </a:lnTo>
                <a:lnTo>
                  <a:pt x="659789" y="1841"/>
                </a:lnTo>
                <a:lnTo>
                  <a:pt x="61196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72640" y="3959034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80" h="1224279">
                <a:moveTo>
                  <a:pt x="1223937" y="611974"/>
                </a:moveTo>
                <a:lnTo>
                  <a:pt x="1222095" y="659798"/>
                </a:lnTo>
                <a:lnTo>
                  <a:pt x="1216663" y="706616"/>
                </a:lnTo>
                <a:lnTo>
                  <a:pt x="1207775" y="752291"/>
                </a:lnTo>
                <a:lnTo>
                  <a:pt x="1195567" y="796687"/>
                </a:lnTo>
                <a:lnTo>
                  <a:pt x="1180176" y="839669"/>
                </a:lnTo>
                <a:lnTo>
                  <a:pt x="1161737" y="881100"/>
                </a:lnTo>
                <a:lnTo>
                  <a:pt x="1140387" y="920845"/>
                </a:lnTo>
                <a:lnTo>
                  <a:pt x="1116262" y="958766"/>
                </a:lnTo>
                <a:lnTo>
                  <a:pt x="1089497" y="994728"/>
                </a:lnTo>
                <a:lnTo>
                  <a:pt x="1060229" y="1028596"/>
                </a:lnTo>
                <a:lnTo>
                  <a:pt x="1028593" y="1060232"/>
                </a:lnTo>
                <a:lnTo>
                  <a:pt x="994726" y="1089502"/>
                </a:lnTo>
                <a:lnTo>
                  <a:pt x="958764" y="1116267"/>
                </a:lnTo>
                <a:lnTo>
                  <a:pt x="920843" y="1140394"/>
                </a:lnTo>
                <a:lnTo>
                  <a:pt x="881099" y="1161745"/>
                </a:lnTo>
                <a:lnTo>
                  <a:pt x="839667" y="1180185"/>
                </a:lnTo>
                <a:lnTo>
                  <a:pt x="796684" y="1195577"/>
                </a:lnTo>
                <a:lnTo>
                  <a:pt x="752286" y="1207786"/>
                </a:lnTo>
                <a:lnTo>
                  <a:pt x="706609" y="1216675"/>
                </a:lnTo>
                <a:lnTo>
                  <a:pt x="659789" y="1222108"/>
                </a:lnTo>
                <a:lnTo>
                  <a:pt x="611962" y="1223949"/>
                </a:lnTo>
                <a:lnTo>
                  <a:pt x="564138" y="1222108"/>
                </a:lnTo>
                <a:lnTo>
                  <a:pt x="517321" y="1216675"/>
                </a:lnTo>
                <a:lnTo>
                  <a:pt x="471646" y="1207786"/>
                </a:lnTo>
                <a:lnTo>
                  <a:pt x="427250" y="1195577"/>
                </a:lnTo>
                <a:lnTo>
                  <a:pt x="384269" y="1180185"/>
                </a:lnTo>
                <a:lnTo>
                  <a:pt x="342838" y="1161745"/>
                </a:lnTo>
                <a:lnTo>
                  <a:pt x="303095" y="1140394"/>
                </a:lnTo>
                <a:lnTo>
                  <a:pt x="265174" y="1116267"/>
                </a:lnTo>
                <a:lnTo>
                  <a:pt x="229213" y="1089502"/>
                </a:lnTo>
                <a:lnTo>
                  <a:pt x="195346" y="1060232"/>
                </a:lnTo>
                <a:lnTo>
                  <a:pt x="163711" y="1028596"/>
                </a:lnTo>
                <a:lnTo>
                  <a:pt x="134442" y="994728"/>
                </a:lnTo>
                <a:lnTo>
                  <a:pt x="107677" y="958766"/>
                </a:lnTo>
                <a:lnTo>
                  <a:pt x="83551" y="920845"/>
                </a:lnTo>
                <a:lnTo>
                  <a:pt x="62201" y="881100"/>
                </a:lnTo>
                <a:lnTo>
                  <a:pt x="43762" y="839669"/>
                </a:lnTo>
                <a:lnTo>
                  <a:pt x="28370" y="796687"/>
                </a:lnTo>
                <a:lnTo>
                  <a:pt x="16162" y="752291"/>
                </a:lnTo>
                <a:lnTo>
                  <a:pt x="7274" y="706616"/>
                </a:lnTo>
                <a:lnTo>
                  <a:pt x="1841" y="659798"/>
                </a:lnTo>
                <a:lnTo>
                  <a:pt x="0" y="611974"/>
                </a:lnTo>
                <a:lnTo>
                  <a:pt x="1841" y="564150"/>
                </a:lnTo>
                <a:lnTo>
                  <a:pt x="7274" y="517333"/>
                </a:lnTo>
                <a:lnTo>
                  <a:pt x="16162" y="471658"/>
                </a:lnTo>
                <a:lnTo>
                  <a:pt x="28370" y="427261"/>
                </a:lnTo>
                <a:lnTo>
                  <a:pt x="43762" y="384280"/>
                </a:lnTo>
                <a:lnTo>
                  <a:pt x="62201" y="342849"/>
                </a:lnTo>
                <a:lnTo>
                  <a:pt x="83551" y="303104"/>
                </a:lnTo>
                <a:lnTo>
                  <a:pt x="107677" y="265183"/>
                </a:lnTo>
                <a:lnTo>
                  <a:pt x="134442" y="229220"/>
                </a:lnTo>
                <a:lnTo>
                  <a:pt x="163711" y="195353"/>
                </a:lnTo>
                <a:lnTo>
                  <a:pt x="195346" y="163717"/>
                </a:lnTo>
                <a:lnTo>
                  <a:pt x="229213" y="134447"/>
                </a:lnTo>
                <a:lnTo>
                  <a:pt x="265174" y="107681"/>
                </a:lnTo>
                <a:lnTo>
                  <a:pt x="303095" y="83555"/>
                </a:lnTo>
                <a:lnTo>
                  <a:pt x="342838" y="62203"/>
                </a:lnTo>
                <a:lnTo>
                  <a:pt x="384269" y="43764"/>
                </a:lnTo>
                <a:lnTo>
                  <a:pt x="427250" y="28371"/>
                </a:lnTo>
                <a:lnTo>
                  <a:pt x="471646" y="16163"/>
                </a:lnTo>
                <a:lnTo>
                  <a:pt x="517321" y="7274"/>
                </a:lnTo>
                <a:lnTo>
                  <a:pt x="564138" y="1841"/>
                </a:lnTo>
                <a:lnTo>
                  <a:pt x="611962" y="0"/>
                </a:lnTo>
                <a:lnTo>
                  <a:pt x="659789" y="1841"/>
                </a:lnTo>
                <a:lnTo>
                  <a:pt x="706609" y="7274"/>
                </a:lnTo>
                <a:lnTo>
                  <a:pt x="752286" y="16163"/>
                </a:lnTo>
                <a:lnTo>
                  <a:pt x="796684" y="28371"/>
                </a:lnTo>
                <a:lnTo>
                  <a:pt x="839667" y="43764"/>
                </a:lnTo>
                <a:lnTo>
                  <a:pt x="881099" y="62203"/>
                </a:lnTo>
                <a:lnTo>
                  <a:pt x="920843" y="83555"/>
                </a:lnTo>
                <a:lnTo>
                  <a:pt x="958764" y="107681"/>
                </a:lnTo>
                <a:lnTo>
                  <a:pt x="994726" y="134447"/>
                </a:lnTo>
                <a:lnTo>
                  <a:pt x="1028593" y="163717"/>
                </a:lnTo>
                <a:lnTo>
                  <a:pt x="1060229" y="195353"/>
                </a:lnTo>
                <a:lnTo>
                  <a:pt x="1089497" y="229220"/>
                </a:lnTo>
                <a:lnTo>
                  <a:pt x="1116262" y="265183"/>
                </a:lnTo>
                <a:lnTo>
                  <a:pt x="1140387" y="303104"/>
                </a:lnTo>
                <a:lnTo>
                  <a:pt x="1161737" y="342849"/>
                </a:lnTo>
                <a:lnTo>
                  <a:pt x="1180176" y="384280"/>
                </a:lnTo>
                <a:lnTo>
                  <a:pt x="1195567" y="427261"/>
                </a:lnTo>
                <a:lnTo>
                  <a:pt x="1207775" y="471658"/>
                </a:lnTo>
                <a:lnTo>
                  <a:pt x="1216663" y="517333"/>
                </a:lnTo>
                <a:lnTo>
                  <a:pt x="1222095" y="564150"/>
                </a:lnTo>
                <a:lnTo>
                  <a:pt x="1223937" y="611974"/>
                </a:lnTo>
                <a:close/>
              </a:path>
            </a:pathLst>
          </a:custGeom>
          <a:ln w="19050">
            <a:solidFill>
              <a:srgbClr val="FAA633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15476" y="159804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601217" y="0"/>
                </a:moveTo>
                <a:lnTo>
                  <a:pt x="554233" y="1808"/>
                </a:lnTo>
                <a:lnTo>
                  <a:pt x="508237" y="7146"/>
                </a:lnTo>
                <a:lnTo>
                  <a:pt x="463364" y="15878"/>
                </a:lnTo>
                <a:lnTo>
                  <a:pt x="419748" y="27872"/>
                </a:lnTo>
                <a:lnTo>
                  <a:pt x="377521" y="42993"/>
                </a:lnTo>
                <a:lnTo>
                  <a:pt x="336818" y="61109"/>
                </a:lnTo>
                <a:lnTo>
                  <a:pt x="297772" y="82084"/>
                </a:lnTo>
                <a:lnTo>
                  <a:pt x="260517" y="105787"/>
                </a:lnTo>
                <a:lnTo>
                  <a:pt x="225187" y="132082"/>
                </a:lnTo>
                <a:lnTo>
                  <a:pt x="191915" y="160837"/>
                </a:lnTo>
                <a:lnTo>
                  <a:pt x="160835" y="191917"/>
                </a:lnTo>
                <a:lnTo>
                  <a:pt x="132081" y="225190"/>
                </a:lnTo>
                <a:lnTo>
                  <a:pt x="105786" y="260520"/>
                </a:lnTo>
                <a:lnTo>
                  <a:pt x="82084" y="297776"/>
                </a:lnTo>
                <a:lnTo>
                  <a:pt x="61108" y="336823"/>
                </a:lnTo>
                <a:lnTo>
                  <a:pt x="42993" y="377527"/>
                </a:lnTo>
                <a:lnTo>
                  <a:pt x="27872" y="419754"/>
                </a:lnTo>
                <a:lnTo>
                  <a:pt x="15878" y="463372"/>
                </a:lnTo>
                <a:lnTo>
                  <a:pt x="7146" y="508247"/>
                </a:lnTo>
                <a:lnTo>
                  <a:pt x="1808" y="554244"/>
                </a:lnTo>
                <a:lnTo>
                  <a:pt x="0" y="601230"/>
                </a:lnTo>
                <a:lnTo>
                  <a:pt x="1808" y="648216"/>
                </a:lnTo>
                <a:lnTo>
                  <a:pt x="7146" y="694214"/>
                </a:lnTo>
                <a:lnTo>
                  <a:pt x="15878" y="739088"/>
                </a:lnTo>
                <a:lnTo>
                  <a:pt x="27872" y="782706"/>
                </a:lnTo>
                <a:lnTo>
                  <a:pt x="42993" y="824934"/>
                </a:lnTo>
                <a:lnTo>
                  <a:pt x="61108" y="865638"/>
                </a:lnTo>
                <a:lnTo>
                  <a:pt x="82084" y="904684"/>
                </a:lnTo>
                <a:lnTo>
                  <a:pt x="105786" y="941940"/>
                </a:lnTo>
                <a:lnTo>
                  <a:pt x="132081" y="977271"/>
                </a:lnTo>
                <a:lnTo>
                  <a:pt x="160835" y="1010543"/>
                </a:lnTo>
                <a:lnTo>
                  <a:pt x="191915" y="1041624"/>
                </a:lnTo>
                <a:lnTo>
                  <a:pt x="225187" y="1070378"/>
                </a:lnTo>
                <a:lnTo>
                  <a:pt x="260517" y="1096674"/>
                </a:lnTo>
                <a:lnTo>
                  <a:pt x="297772" y="1120376"/>
                </a:lnTo>
                <a:lnTo>
                  <a:pt x="336818" y="1141352"/>
                </a:lnTo>
                <a:lnTo>
                  <a:pt x="377521" y="1159467"/>
                </a:lnTo>
                <a:lnTo>
                  <a:pt x="419748" y="1174588"/>
                </a:lnTo>
                <a:lnTo>
                  <a:pt x="463364" y="1186582"/>
                </a:lnTo>
                <a:lnTo>
                  <a:pt x="508237" y="1195315"/>
                </a:lnTo>
                <a:lnTo>
                  <a:pt x="554233" y="1200652"/>
                </a:lnTo>
                <a:lnTo>
                  <a:pt x="601217" y="1202461"/>
                </a:lnTo>
                <a:lnTo>
                  <a:pt x="648205" y="1200652"/>
                </a:lnTo>
                <a:lnTo>
                  <a:pt x="694204" y="1195315"/>
                </a:lnTo>
                <a:lnTo>
                  <a:pt x="739079" y="1186582"/>
                </a:lnTo>
                <a:lnTo>
                  <a:pt x="782698" y="1174588"/>
                </a:lnTo>
                <a:lnTo>
                  <a:pt x="824926" y="1159467"/>
                </a:lnTo>
                <a:lnTo>
                  <a:pt x="865631" y="1141352"/>
                </a:lnTo>
                <a:lnTo>
                  <a:pt x="904677" y="1120376"/>
                </a:lnTo>
                <a:lnTo>
                  <a:pt x="941933" y="1096674"/>
                </a:lnTo>
                <a:lnTo>
                  <a:pt x="977264" y="1070378"/>
                </a:lnTo>
                <a:lnTo>
                  <a:pt x="1010536" y="1041624"/>
                </a:lnTo>
                <a:lnTo>
                  <a:pt x="1041616" y="1010543"/>
                </a:lnTo>
                <a:lnTo>
                  <a:pt x="1070370" y="977271"/>
                </a:lnTo>
                <a:lnTo>
                  <a:pt x="1096664" y="941940"/>
                </a:lnTo>
                <a:lnTo>
                  <a:pt x="1120366" y="904684"/>
                </a:lnTo>
                <a:lnTo>
                  <a:pt x="1141341" y="865638"/>
                </a:lnTo>
                <a:lnTo>
                  <a:pt x="1159456" y="824934"/>
                </a:lnTo>
                <a:lnTo>
                  <a:pt x="1174577" y="782706"/>
                </a:lnTo>
                <a:lnTo>
                  <a:pt x="1186570" y="739088"/>
                </a:lnTo>
                <a:lnTo>
                  <a:pt x="1195302" y="694214"/>
                </a:lnTo>
                <a:lnTo>
                  <a:pt x="1200639" y="648216"/>
                </a:lnTo>
                <a:lnTo>
                  <a:pt x="1202448" y="601230"/>
                </a:lnTo>
                <a:lnTo>
                  <a:pt x="1200639" y="554244"/>
                </a:lnTo>
                <a:lnTo>
                  <a:pt x="1195302" y="508247"/>
                </a:lnTo>
                <a:lnTo>
                  <a:pt x="1186570" y="463372"/>
                </a:lnTo>
                <a:lnTo>
                  <a:pt x="1174577" y="419754"/>
                </a:lnTo>
                <a:lnTo>
                  <a:pt x="1159456" y="377527"/>
                </a:lnTo>
                <a:lnTo>
                  <a:pt x="1141341" y="336823"/>
                </a:lnTo>
                <a:lnTo>
                  <a:pt x="1120366" y="297776"/>
                </a:lnTo>
                <a:lnTo>
                  <a:pt x="1096664" y="260520"/>
                </a:lnTo>
                <a:lnTo>
                  <a:pt x="1070370" y="225190"/>
                </a:lnTo>
                <a:lnTo>
                  <a:pt x="1041616" y="191917"/>
                </a:lnTo>
                <a:lnTo>
                  <a:pt x="1010536" y="160837"/>
                </a:lnTo>
                <a:lnTo>
                  <a:pt x="977264" y="132082"/>
                </a:lnTo>
                <a:lnTo>
                  <a:pt x="941933" y="105787"/>
                </a:lnTo>
                <a:lnTo>
                  <a:pt x="904677" y="82084"/>
                </a:lnTo>
                <a:lnTo>
                  <a:pt x="865631" y="61109"/>
                </a:lnTo>
                <a:lnTo>
                  <a:pt x="824926" y="42993"/>
                </a:lnTo>
                <a:lnTo>
                  <a:pt x="782698" y="27872"/>
                </a:lnTo>
                <a:lnTo>
                  <a:pt x="739079" y="15878"/>
                </a:lnTo>
                <a:lnTo>
                  <a:pt x="694204" y="7146"/>
                </a:lnTo>
                <a:lnTo>
                  <a:pt x="648205" y="1808"/>
                </a:lnTo>
                <a:lnTo>
                  <a:pt x="60121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3715476" y="1598041"/>
            <a:ext cx="1202690" cy="1202690"/>
          </a:xfrm>
          <a:custGeom>
            <a:avLst/>
            <a:gdLst/>
            <a:ahLst/>
            <a:cxnLst/>
            <a:rect l="l" t="t" r="r" b="b"/>
            <a:pathLst>
              <a:path w="1202689" h="1202689">
                <a:moveTo>
                  <a:pt x="1202448" y="601230"/>
                </a:moveTo>
                <a:lnTo>
                  <a:pt x="1200639" y="648216"/>
                </a:lnTo>
                <a:lnTo>
                  <a:pt x="1195302" y="694214"/>
                </a:lnTo>
                <a:lnTo>
                  <a:pt x="1186570" y="739088"/>
                </a:lnTo>
                <a:lnTo>
                  <a:pt x="1174577" y="782706"/>
                </a:lnTo>
                <a:lnTo>
                  <a:pt x="1159456" y="824934"/>
                </a:lnTo>
                <a:lnTo>
                  <a:pt x="1141341" y="865638"/>
                </a:lnTo>
                <a:lnTo>
                  <a:pt x="1120366" y="904684"/>
                </a:lnTo>
                <a:lnTo>
                  <a:pt x="1096664" y="941940"/>
                </a:lnTo>
                <a:lnTo>
                  <a:pt x="1070370" y="977271"/>
                </a:lnTo>
                <a:lnTo>
                  <a:pt x="1041616" y="1010543"/>
                </a:lnTo>
                <a:lnTo>
                  <a:pt x="1010536" y="1041624"/>
                </a:lnTo>
                <a:lnTo>
                  <a:pt x="977264" y="1070378"/>
                </a:lnTo>
                <a:lnTo>
                  <a:pt x="941933" y="1096674"/>
                </a:lnTo>
                <a:lnTo>
                  <a:pt x="904677" y="1120376"/>
                </a:lnTo>
                <a:lnTo>
                  <a:pt x="865631" y="1141352"/>
                </a:lnTo>
                <a:lnTo>
                  <a:pt x="824926" y="1159467"/>
                </a:lnTo>
                <a:lnTo>
                  <a:pt x="782698" y="1174588"/>
                </a:lnTo>
                <a:lnTo>
                  <a:pt x="739079" y="1186582"/>
                </a:lnTo>
                <a:lnTo>
                  <a:pt x="694204" y="1195315"/>
                </a:lnTo>
                <a:lnTo>
                  <a:pt x="648205" y="1200652"/>
                </a:lnTo>
                <a:lnTo>
                  <a:pt x="601217" y="1202461"/>
                </a:lnTo>
                <a:lnTo>
                  <a:pt x="554233" y="1200652"/>
                </a:lnTo>
                <a:lnTo>
                  <a:pt x="508237" y="1195315"/>
                </a:lnTo>
                <a:lnTo>
                  <a:pt x="463364" y="1186582"/>
                </a:lnTo>
                <a:lnTo>
                  <a:pt x="419748" y="1174588"/>
                </a:lnTo>
                <a:lnTo>
                  <a:pt x="377521" y="1159467"/>
                </a:lnTo>
                <a:lnTo>
                  <a:pt x="336818" y="1141352"/>
                </a:lnTo>
                <a:lnTo>
                  <a:pt x="297772" y="1120376"/>
                </a:lnTo>
                <a:lnTo>
                  <a:pt x="260517" y="1096674"/>
                </a:lnTo>
                <a:lnTo>
                  <a:pt x="225187" y="1070378"/>
                </a:lnTo>
                <a:lnTo>
                  <a:pt x="191915" y="1041624"/>
                </a:lnTo>
                <a:lnTo>
                  <a:pt x="160835" y="1010543"/>
                </a:lnTo>
                <a:lnTo>
                  <a:pt x="132081" y="977271"/>
                </a:lnTo>
                <a:lnTo>
                  <a:pt x="105786" y="941940"/>
                </a:lnTo>
                <a:lnTo>
                  <a:pt x="82084" y="904684"/>
                </a:lnTo>
                <a:lnTo>
                  <a:pt x="61108" y="865638"/>
                </a:lnTo>
                <a:lnTo>
                  <a:pt x="42993" y="824934"/>
                </a:lnTo>
                <a:lnTo>
                  <a:pt x="27872" y="782706"/>
                </a:lnTo>
                <a:lnTo>
                  <a:pt x="15878" y="739088"/>
                </a:lnTo>
                <a:lnTo>
                  <a:pt x="7146" y="694214"/>
                </a:lnTo>
                <a:lnTo>
                  <a:pt x="1808" y="648216"/>
                </a:lnTo>
                <a:lnTo>
                  <a:pt x="0" y="601230"/>
                </a:lnTo>
                <a:lnTo>
                  <a:pt x="1808" y="554244"/>
                </a:lnTo>
                <a:lnTo>
                  <a:pt x="7146" y="508247"/>
                </a:lnTo>
                <a:lnTo>
                  <a:pt x="15878" y="463372"/>
                </a:lnTo>
                <a:lnTo>
                  <a:pt x="27872" y="419754"/>
                </a:lnTo>
                <a:lnTo>
                  <a:pt x="42993" y="377527"/>
                </a:lnTo>
                <a:lnTo>
                  <a:pt x="61108" y="336823"/>
                </a:lnTo>
                <a:lnTo>
                  <a:pt x="82084" y="297776"/>
                </a:lnTo>
                <a:lnTo>
                  <a:pt x="105786" y="260520"/>
                </a:lnTo>
                <a:lnTo>
                  <a:pt x="132081" y="225190"/>
                </a:lnTo>
                <a:lnTo>
                  <a:pt x="160835" y="191917"/>
                </a:lnTo>
                <a:lnTo>
                  <a:pt x="191915" y="160837"/>
                </a:lnTo>
                <a:lnTo>
                  <a:pt x="225187" y="132082"/>
                </a:lnTo>
                <a:lnTo>
                  <a:pt x="260517" y="105787"/>
                </a:lnTo>
                <a:lnTo>
                  <a:pt x="297772" y="82084"/>
                </a:lnTo>
                <a:lnTo>
                  <a:pt x="336818" y="61109"/>
                </a:lnTo>
                <a:lnTo>
                  <a:pt x="377521" y="42993"/>
                </a:lnTo>
                <a:lnTo>
                  <a:pt x="419748" y="27872"/>
                </a:lnTo>
                <a:lnTo>
                  <a:pt x="463364" y="15878"/>
                </a:lnTo>
                <a:lnTo>
                  <a:pt x="508237" y="7146"/>
                </a:lnTo>
                <a:lnTo>
                  <a:pt x="554233" y="1808"/>
                </a:lnTo>
                <a:lnTo>
                  <a:pt x="601217" y="0"/>
                </a:lnTo>
                <a:lnTo>
                  <a:pt x="648205" y="1808"/>
                </a:lnTo>
                <a:lnTo>
                  <a:pt x="694204" y="7146"/>
                </a:lnTo>
                <a:lnTo>
                  <a:pt x="739079" y="15878"/>
                </a:lnTo>
                <a:lnTo>
                  <a:pt x="782698" y="27872"/>
                </a:lnTo>
                <a:lnTo>
                  <a:pt x="824926" y="42993"/>
                </a:lnTo>
                <a:lnTo>
                  <a:pt x="865631" y="61109"/>
                </a:lnTo>
                <a:lnTo>
                  <a:pt x="904677" y="82084"/>
                </a:lnTo>
                <a:lnTo>
                  <a:pt x="941933" y="105787"/>
                </a:lnTo>
                <a:lnTo>
                  <a:pt x="977264" y="132082"/>
                </a:lnTo>
                <a:lnTo>
                  <a:pt x="1010536" y="160837"/>
                </a:lnTo>
                <a:lnTo>
                  <a:pt x="1041616" y="191917"/>
                </a:lnTo>
                <a:lnTo>
                  <a:pt x="1070370" y="225190"/>
                </a:lnTo>
                <a:lnTo>
                  <a:pt x="1096664" y="260520"/>
                </a:lnTo>
                <a:lnTo>
                  <a:pt x="1120366" y="297776"/>
                </a:lnTo>
                <a:lnTo>
                  <a:pt x="1141341" y="336823"/>
                </a:lnTo>
                <a:lnTo>
                  <a:pt x="1159456" y="377527"/>
                </a:lnTo>
                <a:lnTo>
                  <a:pt x="1174577" y="419754"/>
                </a:lnTo>
                <a:lnTo>
                  <a:pt x="1186570" y="463372"/>
                </a:lnTo>
                <a:lnTo>
                  <a:pt x="1195302" y="508247"/>
                </a:lnTo>
                <a:lnTo>
                  <a:pt x="1200639" y="554244"/>
                </a:lnTo>
                <a:lnTo>
                  <a:pt x="1202448" y="601230"/>
                </a:lnTo>
                <a:close/>
              </a:path>
            </a:pathLst>
          </a:custGeom>
          <a:ln w="19050">
            <a:solidFill>
              <a:srgbClr val="726658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16398" y="197905"/>
            <a:ext cx="3260603" cy="3625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F26531"/>
                </a:solidFill>
                <a:latin typeface="Microsoft JhengHei"/>
                <a:cs typeface="Microsoft Jheng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3931" y="3400140"/>
            <a:ext cx="10285537" cy="16624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10/5/2017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50000" sy="5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正方形/長方形 101"/>
          <p:cNvSpPr/>
          <p:nvPr/>
        </p:nvSpPr>
        <p:spPr>
          <a:xfrm>
            <a:off x="0" y="0"/>
            <a:ext cx="3429000" cy="756031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object 11"/>
          <p:cNvSpPr/>
          <p:nvPr/>
        </p:nvSpPr>
        <p:spPr>
          <a:xfrm>
            <a:off x="190703" y="825705"/>
            <a:ext cx="3121660" cy="3276600"/>
          </a:xfrm>
          <a:custGeom>
            <a:avLst/>
            <a:gdLst/>
            <a:ahLst/>
            <a:cxnLst/>
            <a:rect l="l" t="t" r="r" b="b"/>
            <a:pathLst>
              <a:path w="3121660" h="3276600">
                <a:moveTo>
                  <a:pt x="304930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3204400"/>
                </a:lnTo>
                <a:lnTo>
                  <a:pt x="5680" y="3232355"/>
                </a:lnTo>
                <a:lnTo>
                  <a:pt x="21148" y="3255248"/>
                </a:lnTo>
                <a:lnTo>
                  <a:pt x="44041" y="3270715"/>
                </a:lnTo>
                <a:lnTo>
                  <a:pt x="71996" y="3276396"/>
                </a:lnTo>
                <a:lnTo>
                  <a:pt x="3049308" y="3276396"/>
                </a:lnTo>
                <a:lnTo>
                  <a:pt x="3077263" y="3270715"/>
                </a:lnTo>
                <a:lnTo>
                  <a:pt x="3100155" y="3255248"/>
                </a:lnTo>
                <a:lnTo>
                  <a:pt x="3115623" y="3232355"/>
                </a:lnTo>
                <a:lnTo>
                  <a:pt x="3121304" y="3204400"/>
                </a:lnTo>
                <a:lnTo>
                  <a:pt x="3121304" y="71996"/>
                </a:lnTo>
                <a:lnTo>
                  <a:pt x="3115623" y="44041"/>
                </a:lnTo>
                <a:lnTo>
                  <a:pt x="3100155" y="21148"/>
                </a:lnTo>
                <a:lnTo>
                  <a:pt x="3077263" y="5680"/>
                </a:lnTo>
                <a:lnTo>
                  <a:pt x="3049308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82034" y="615336"/>
            <a:ext cx="3228340" cy="1230630"/>
          </a:xfrm>
          <a:custGeom>
            <a:avLst/>
            <a:gdLst/>
            <a:ahLst/>
            <a:cxnLst/>
            <a:rect l="l" t="t" r="r" b="b"/>
            <a:pathLst>
              <a:path w="3228340" h="1230630">
                <a:moveTo>
                  <a:pt x="3156331" y="0"/>
                </a:moveTo>
                <a:lnTo>
                  <a:pt x="72009" y="0"/>
                </a:lnTo>
                <a:lnTo>
                  <a:pt x="44051" y="5681"/>
                </a:lnTo>
                <a:lnTo>
                  <a:pt x="21155" y="21150"/>
                </a:lnTo>
                <a:lnTo>
                  <a:pt x="5682" y="44046"/>
                </a:lnTo>
                <a:lnTo>
                  <a:pt x="0" y="72008"/>
                </a:lnTo>
                <a:lnTo>
                  <a:pt x="0" y="1158392"/>
                </a:lnTo>
                <a:lnTo>
                  <a:pt x="5682" y="1186347"/>
                </a:lnTo>
                <a:lnTo>
                  <a:pt x="21155" y="1209240"/>
                </a:lnTo>
                <a:lnTo>
                  <a:pt x="44051" y="1224707"/>
                </a:lnTo>
                <a:lnTo>
                  <a:pt x="72009" y="1230388"/>
                </a:lnTo>
                <a:lnTo>
                  <a:pt x="3156331" y="1230388"/>
                </a:lnTo>
                <a:lnTo>
                  <a:pt x="3184286" y="1224707"/>
                </a:lnTo>
                <a:lnTo>
                  <a:pt x="3207178" y="1209240"/>
                </a:lnTo>
                <a:lnTo>
                  <a:pt x="3222646" y="1186347"/>
                </a:lnTo>
                <a:lnTo>
                  <a:pt x="3228327" y="1158392"/>
                </a:lnTo>
                <a:lnTo>
                  <a:pt x="3228327" y="72008"/>
                </a:lnTo>
                <a:lnTo>
                  <a:pt x="3222646" y="44046"/>
                </a:lnTo>
                <a:lnTo>
                  <a:pt x="3207178" y="21150"/>
                </a:lnTo>
                <a:lnTo>
                  <a:pt x="3184286" y="5681"/>
                </a:lnTo>
                <a:lnTo>
                  <a:pt x="3156331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82034" y="615336"/>
            <a:ext cx="3228340" cy="1230630"/>
          </a:xfrm>
          <a:custGeom>
            <a:avLst/>
            <a:gdLst/>
            <a:ahLst/>
            <a:cxnLst/>
            <a:rect l="l" t="t" r="r" b="b"/>
            <a:pathLst>
              <a:path w="3228340" h="1230630">
                <a:moveTo>
                  <a:pt x="3228327" y="1158392"/>
                </a:moveTo>
                <a:lnTo>
                  <a:pt x="3222646" y="1186347"/>
                </a:lnTo>
                <a:lnTo>
                  <a:pt x="3207178" y="1209240"/>
                </a:lnTo>
                <a:lnTo>
                  <a:pt x="3184286" y="1224707"/>
                </a:lnTo>
                <a:lnTo>
                  <a:pt x="3156331" y="1230388"/>
                </a:lnTo>
                <a:lnTo>
                  <a:pt x="72009" y="1230388"/>
                </a:lnTo>
                <a:lnTo>
                  <a:pt x="44051" y="1224707"/>
                </a:lnTo>
                <a:lnTo>
                  <a:pt x="21155" y="1209240"/>
                </a:lnTo>
                <a:lnTo>
                  <a:pt x="5682" y="1186347"/>
                </a:lnTo>
                <a:lnTo>
                  <a:pt x="0" y="1158392"/>
                </a:lnTo>
                <a:lnTo>
                  <a:pt x="0" y="72008"/>
                </a:lnTo>
                <a:lnTo>
                  <a:pt x="5682" y="44046"/>
                </a:lnTo>
                <a:lnTo>
                  <a:pt x="21155" y="21150"/>
                </a:lnTo>
                <a:lnTo>
                  <a:pt x="44051" y="5681"/>
                </a:lnTo>
                <a:lnTo>
                  <a:pt x="72009" y="0"/>
                </a:lnTo>
                <a:lnTo>
                  <a:pt x="3156331" y="0"/>
                </a:lnTo>
                <a:lnTo>
                  <a:pt x="3184286" y="5681"/>
                </a:lnTo>
                <a:lnTo>
                  <a:pt x="3207178" y="21150"/>
                </a:lnTo>
                <a:lnTo>
                  <a:pt x="3222646" y="44046"/>
                </a:lnTo>
                <a:lnTo>
                  <a:pt x="3228327" y="72008"/>
                </a:lnTo>
                <a:lnTo>
                  <a:pt x="3228327" y="1158392"/>
                </a:lnTo>
                <a:close/>
              </a:path>
            </a:pathLst>
          </a:custGeom>
          <a:ln w="12700">
            <a:solidFill>
              <a:srgbClr val="F26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0703" y="825705"/>
            <a:ext cx="3121660" cy="3276600"/>
          </a:xfrm>
          <a:custGeom>
            <a:avLst/>
            <a:gdLst/>
            <a:ahLst/>
            <a:cxnLst/>
            <a:rect l="l" t="t" r="r" b="b"/>
            <a:pathLst>
              <a:path w="3121660" h="3276600">
                <a:moveTo>
                  <a:pt x="3121304" y="3204400"/>
                </a:moveTo>
                <a:lnTo>
                  <a:pt x="3115623" y="3232355"/>
                </a:lnTo>
                <a:lnTo>
                  <a:pt x="3100155" y="3255248"/>
                </a:lnTo>
                <a:lnTo>
                  <a:pt x="3077263" y="3270715"/>
                </a:lnTo>
                <a:lnTo>
                  <a:pt x="3049308" y="3276396"/>
                </a:lnTo>
                <a:lnTo>
                  <a:pt x="71996" y="3276396"/>
                </a:lnTo>
                <a:lnTo>
                  <a:pt x="44041" y="3270715"/>
                </a:lnTo>
                <a:lnTo>
                  <a:pt x="21148" y="3255248"/>
                </a:lnTo>
                <a:lnTo>
                  <a:pt x="5680" y="3232355"/>
                </a:lnTo>
                <a:lnTo>
                  <a:pt x="0" y="3204400"/>
                </a:lnTo>
                <a:lnTo>
                  <a:pt x="0" y="71996"/>
                </a:lnTo>
                <a:lnTo>
                  <a:pt x="5680" y="44041"/>
                </a:lnTo>
                <a:lnTo>
                  <a:pt x="21148" y="21148"/>
                </a:lnTo>
                <a:lnTo>
                  <a:pt x="44041" y="5680"/>
                </a:lnTo>
                <a:lnTo>
                  <a:pt x="71996" y="0"/>
                </a:lnTo>
                <a:lnTo>
                  <a:pt x="3049308" y="0"/>
                </a:lnTo>
                <a:lnTo>
                  <a:pt x="3077263" y="5680"/>
                </a:lnTo>
                <a:lnTo>
                  <a:pt x="3100155" y="21148"/>
                </a:lnTo>
                <a:lnTo>
                  <a:pt x="3115623" y="44041"/>
                </a:lnTo>
                <a:lnTo>
                  <a:pt x="3121304" y="71996"/>
                </a:lnTo>
                <a:lnTo>
                  <a:pt x="3121304" y="3204400"/>
                </a:lnTo>
                <a:close/>
              </a:path>
            </a:pathLst>
          </a:custGeom>
          <a:ln w="12700">
            <a:solidFill>
              <a:srgbClr val="35B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4796" y="825700"/>
            <a:ext cx="2166620" cy="288290"/>
          </a:xfrm>
          <a:custGeom>
            <a:avLst/>
            <a:gdLst/>
            <a:ahLst/>
            <a:cxnLst/>
            <a:rect l="l" t="t" r="r" b="b"/>
            <a:pathLst>
              <a:path w="2166620" h="288290">
                <a:moveTo>
                  <a:pt x="2166340" y="0"/>
                </a:moveTo>
                <a:lnTo>
                  <a:pt x="0" y="0"/>
                </a:lnTo>
                <a:lnTo>
                  <a:pt x="0" y="215874"/>
                </a:lnTo>
                <a:lnTo>
                  <a:pt x="5657" y="243899"/>
                </a:lnTo>
                <a:lnTo>
                  <a:pt x="21086" y="266784"/>
                </a:lnTo>
                <a:lnTo>
                  <a:pt x="43971" y="282213"/>
                </a:lnTo>
                <a:lnTo>
                  <a:pt x="71996" y="287870"/>
                </a:lnTo>
                <a:lnTo>
                  <a:pt x="2094344" y="287870"/>
                </a:lnTo>
                <a:lnTo>
                  <a:pt x="2122363" y="282213"/>
                </a:lnTo>
                <a:lnTo>
                  <a:pt x="2145249" y="266784"/>
                </a:lnTo>
                <a:lnTo>
                  <a:pt x="2160681" y="243899"/>
                </a:lnTo>
                <a:lnTo>
                  <a:pt x="2166340" y="215874"/>
                </a:lnTo>
                <a:lnTo>
                  <a:pt x="2166340" y="0"/>
                </a:lnTo>
                <a:close/>
              </a:path>
            </a:pathLst>
          </a:custGeom>
          <a:solidFill>
            <a:srgbClr val="35B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7402" y="5482394"/>
            <a:ext cx="2065655" cy="400050"/>
          </a:xfrm>
          <a:custGeom>
            <a:avLst/>
            <a:gdLst/>
            <a:ahLst/>
            <a:cxnLst/>
            <a:rect l="l" t="t" r="r" b="b"/>
            <a:pathLst>
              <a:path w="2065654" h="400050">
                <a:moveTo>
                  <a:pt x="210591" y="0"/>
                </a:moveTo>
                <a:lnTo>
                  <a:pt x="0" y="195579"/>
                </a:lnTo>
                <a:lnTo>
                  <a:pt x="0" y="204419"/>
                </a:lnTo>
                <a:lnTo>
                  <a:pt x="210591" y="399986"/>
                </a:lnTo>
                <a:lnTo>
                  <a:pt x="215341" y="397929"/>
                </a:lnTo>
                <a:lnTo>
                  <a:pt x="215341" y="320814"/>
                </a:lnTo>
                <a:lnTo>
                  <a:pt x="221818" y="314324"/>
                </a:lnTo>
                <a:lnTo>
                  <a:pt x="2058924" y="314324"/>
                </a:lnTo>
                <a:lnTo>
                  <a:pt x="2065401" y="307835"/>
                </a:lnTo>
                <a:lnTo>
                  <a:pt x="2065401" y="92138"/>
                </a:lnTo>
                <a:lnTo>
                  <a:pt x="2058924" y="85661"/>
                </a:lnTo>
                <a:lnTo>
                  <a:pt x="221818" y="85661"/>
                </a:lnTo>
                <a:lnTo>
                  <a:pt x="215341" y="79184"/>
                </a:lnTo>
                <a:lnTo>
                  <a:pt x="215341" y="2070"/>
                </a:lnTo>
                <a:lnTo>
                  <a:pt x="210591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67402" y="5482394"/>
            <a:ext cx="2065655" cy="400050"/>
          </a:xfrm>
          <a:custGeom>
            <a:avLst/>
            <a:gdLst/>
            <a:ahLst/>
            <a:cxnLst/>
            <a:rect l="l" t="t" r="r" b="b"/>
            <a:pathLst>
              <a:path w="2065654" h="400050">
                <a:moveTo>
                  <a:pt x="210591" y="0"/>
                </a:moveTo>
                <a:lnTo>
                  <a:pt x="0" y="195579"/>
                </a:lnTo>
                <a:lnTo>
                  <a:pt x="0" y="204419"/>
                </a:lnTo>
                <a:lnTo>
                  <a:pt x="210591" y="399986"/>
                </a:lnTo>
                <a:lnTo>
                  <a:pt x="215341" y="397929"/>
                </a:lnTo>
                <a:lnTo>
                  <a:pt x="215341" y="320814"/>
                </a:lnTo>
                <a:lnTo>
                  <a:pt x="221818" y="314324"/>
                </a:lnTo>
                <a:lnTo>
                  <a:pt x="2058924" y="314324"/>
                </a:lnTo>
                <a:lnTo>
                  <a:pt x="2065401" y="307835"/>
                </a:lnTo>
                <a:lnTo>
                  <a:pt x="2065401" y="92138"/>
                </a:lnTo>
                <a:lnTo>
                  <a:pt x="2058924" y="85661"/>
                </a:lnTo>
                <a:lnTo>
                  <a:pt x="221818" y="85661"/>
                </a:lnTo>
                <a:lnTo>
                  <a:pt x="215341" y="79184"/>
                </a:lnTo>
                <a:lnTo>
                  <a:pt x="215341" y="2070"/>
                </a:lnTo>
                <a:lnTo>
                  <a:pt x="210591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092001" y="4538713"/>
            <a:ext cx="3600450" cy="827405"/>
          </a:xfrm>
          <a:custGeom>
            <a:avLst/>
            <a:gdLst/>
            <a:ahLst/>
            <a:cxnLst/>
            <a:rect l="l" t="t" r="r" b="b"/>
            <a:pathLst>
              <a:path w="3600450" h="827404">
                <a:moveTo>
                  <a:pt x="3600005" y="0"/>
                </a:moveTo>
                <a:lnTo>
                  <a:pt x="0" y="0"/>
                </a:lnTo>
                <a:lnTo>
                  <a:pt x="0" y="464901"/>
                </a:lnTo>
                <a:lnTo>
                  <a:pt x="39497" y="491053"/>
                </a:lnTo>
                <a:lnTo>
                  <a:pt x="74414" y="512649"/>
                </a:lnTo>
                <a:lnTo>
                  <a:pt x="110347" y="533597"/>
                </a:lnTo>
                <a:lnTo>
                  <a:pt x="147275" y="553890"/>
                </a:lnTo>
                <a:lnTo>
                  <a:pt x="185177" y="573519"/>
                </a:lnTo>
                <a:lnTo>
                  <a:pt x="224032" y="592478"/>
                </a:lnTo>
                <a:lnTo>
                  <a:pt x="263818" y="610760"/>
                </a:lnTo>
                <a:lnTo>
                  <a:pt x="304514" y="628356"/>
                </a:lnTo>
                <a:lnTo>
                  <a:pt x="346099" y="645259"/>
                </a:lnTo>
                <a:lnTo>
                  <a:pt x="388552" y="661462"/>
                </a:lnTo>
                <a:lnTo>
                  <a:pt x="431852" y="676958"/>
                </a:lnTo>
                <a:lnTo>
                  <a:pt x="475977" y="691739"/>
                </a:lnTo>
                <a:lnTo>
                  <a:pt x="520906" y="705796"/>
                </a:lnTo>
                <a:lnTo>
                  <a:pt x="566617" y="719124"/>
                </a:lnTo>
                <a:lnTo>
                  <a:pt x="613091" y="731715"/>
                </a:lnTo>
                <a:lnTo>
                  <a:pt x="660304" y="743561"/>
                </a:lnTo>
                <a:lnTo>
                  <a:pt x="708237" y="754654"/>
                </a:lnTo>
                <a:lnTo>
                  <a:pt x="756867" y="764988"/>
                </a:lnTo>
                <a:lnTo>
                  <a:pt x="806175" y="774554"/>
                </a:lnTo>
                <a:lnTo>
                  <a:pt x="856137" y="783346"/>
                </a:lnTo>
                <a:lnTo>
                  <a:pt x="906734" y="791355"/>
                </a:lnTo>
                <a:lnTo>
                  <a:pt x="957944" y="798575"/>
                </a:lnTo>
                <a:lnTo>
                  <a:pt x="1009745" y="804998"/>
                </a:lnTo>
                <a:lnTo>
                  <a:pt x="1062117" y="810617"/>
                </a:lnTo>
                <a:lnTo>
                  <a:pt x="1115038" y="815423"/>
                </a:lnTo>
                <a:lnTo>
                  <a:pt x="1168487" y="819410"/>
                </a:lnTo>
                <a:lnTo>
                  <a:pt x="1222443" y="822571"/>
                </a:lnTo>
                <a:lnTo>
                  <a:pt x="1276884" y="824897"/>
                </a:lnTo>
                <a:lnTo>
                  <a:pt x="1331790" y="826382"/>
                </a:lnTo>
                <a:lnTo>
                  <a:pt x="1387139" y="827017"/>
                </a:lnTo>
                <a:lnTo>
                  <a:pt x="1442909" y="826796"/>
                </a:lnTo>
                <a:lnTo>
                  <a:pt x="1499081" y="825710"/>
                </a:lnTo>
                <a:lnTo>
                  <a:pt x="1555631" y="823753"/>
                </a:lnTo>
                <a:lnTo>
                  <a:pt x="1612540" y="820918"/>
                </a:lnTo>
                <a:lnTo>
                  <a:pt x="1669785" y="817195"/>
                </a:lnTo>
                <a:lnTo>
                  <a:pt x="1727347" y="812579"/>
                </a:lnTo>
                <a:lnTo>
                  <a:pt x="1785202" y="807062"/>
                </a:lnTo>
                <a:lnTo>
                  <a:pt x="1843331" y="800636"/>
                </a:lnTo>
                <a:lnTo>
                  <a:pt x="1901712" y="793294"/>
                </a:lnTo>
                <a:lnTo>
                  <a:pt x="1960323" y="785028"/>
                </a:lnTo>
                <a:lnTo>
                  <a:pt x="2019145" y="775831"/>
                </a:lnTo>
                <a:lnTo>
                  <a:pt x="2078154" y="765695"/>
                </a:lnTo>
                <a:lnTo>
                  <a:pt x="2135114" y="755045"/>
                </a:lnTo>
                <a:lnTo>
                  <a:pt x="2191542" y="743642"/>
                </a:lnTo>
                <a:lnTo>
                  <a:pt x="2247423" y="731499"/>
                </a:lnTo>
                <a:lnTo>
                  <a:pt x="2302742" y="718628"/>
                </a:lnTo>
                <a:lnTo>
                  <a:pt x="2357485" y="705042"/>
                </a:lnTo>
                <a:lnTo>
                  <a:pt x="2411635" y="690755"/>
                </a:lnTo>
                <a:lnTo>
                  <a:pt x="2465179" y="675779"/>
                </a:lnTo>
                <a:lnTo>
                  <a:pt x="2518101" y="660128"/>
                </a:lnTo>
                <a:lnTo>
                  <a:pt x="2570386" y="643814"/>
                </a:lnTo>
                <a:lnTo>
                  <a:pt x="2622020" y="626850"/>
                </a:lnTo>
                <a:lnTo>
                  <a:pt x="2672986" y="609249"/>
                </a:lnTo>
                <a:lnTo>
                  <a:pt x="2723271" y="591024"/>
                </a:lnTo>
                <a:lnTo>
                  <a:pt x="2772860" y="572187"/>
                </a:lnTo>
                <a:lnTo>
                  <a:pt x="2821737" y="552753"/>
                </a:lnTo>
                <a:lnTo>
                  <a:pt x="2869887" y="532733"/>
                </a:lnTo>
                <a:lnTo>
                  <a:pt x="2917295" y="512141"/>
                </a:lnTo>
                <a:lnTo>
                  <a:pt x="2963947" y="490990"/>
                </a:lnTo>
                <a:lnTo>
                  <a:pt x="3009827" y="469291"/>
                </a:lnTo>
                <a:lnTo>
                  <a:pt x="3054921" y="447060"/>
                </a:lnTo>
                <a:lnTo>
                  <a:pt x="3099213" y="424307"/>
                </a:lnTo>
                <a:lnTo>
                  <a:pt x="3142689" y="401047"/>
                </a:lnTo>
                <a:lnTo>
                  <a:pt x="3185333" y="377292"/>
                </a:lnTo>
                <a:lnTo>
                  <a:pt x="3227131" y="353055"/>
                </a:lnTo>
                <a:lnTo>
                  <a:pt x="3268068" y="328350"/>
                </a:lnTo>
                <a:lnTo>
                  <a:pt x="3308128" y="303188"/>
                </a:lnTo>
                <a:lnTo>
                  <a:pt x="3347296" y="277582"/>
                </a:lnTo>
                <a:lnTo>
                  <a:pt x="3385558" y="251547"/>
                </a:lnTo>
                <a:lnTo>
                  <a:pt x="3422899" y="225094"/>
                </a:lnTo>
                <a:lnTo>
                  <a:pt x="3459304" y="198237"/>
                </a:lnTo>
                <a:lnTo>
                  <a:pt x="3494757" y="170989"/>
                </a:lnTo>
                <a:lnTo>
                  <a:pt x="3529244" y="143361"/>
                </a:lnTo>
                <a:lnTo>
                  <a:pt x="3562749" y="115369"/>
                </a:lnTo>
                <a:lnTo>
                  <a:pt x="3595259" y="87023"/>
                </a:lnTo>
                <a:lnTo>
                  <a:pt x="3600005" y="82701"/>
                </a:lnTo>
                <a:lnTo>
                  <a:pt x="3600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092001" y="1955156"/>
            <a:ext cx="3600450" cy="984250"/>
          </a:xfrm>
          <a:custGeom>
            <a:avLst/>
            <a:gdLst/>
            <a:ahLst/>
            <a:cxnLst/>
            <a:rect l="l" t="t" r="r" b="b"/>
            <a:pathLst>
              <a:path w="3600450" h="984250">
                <a:moveTo>
                  <a:pt x="2216785" y="0"/>
                </a:moveTo>
                <a:lnTo>
                  <a:pt x="2160714" y="164"/>
                </a:lnTo>
                <a:lnTo>
                  <a:pt x="2104237" y="1202"/>
                </a:lnTo>
                <a:lnTo>
                  <a:pt x="2047375" y="3122"/>
                </a:lnTo>
                <a:lnTo>
                  <a:pt x="1990149" y="5930"/>
                </a:lnTo>
                <a:lnTo>
                  <a:pt x="1932583" y="9634"/>
                </a:lnTo>
                <a:lnTo>
                  <a:pt x="1874696" y="14243"/>
                </a:lnTo>
                <a:lnTo>
                  <a:pt x="1816510" y="19763"/>
                </a:lnTo>
                <a:lnTo>
                  <a:pt x="1758048" y="26201"/>
                </a:lnTo>
                <a:lnTo>
                  <a:pt x="1699331" y="33567"/>
                </a:lnTo>
                <a:lnTo>
                  <a:pt x="1640380" y="41867"/>
                </a:lnTo>
                <a:lnTo>
                  <a:pt x="1581217" y="51108"/>
                </a:lnTo>
                <a:lnTo>
                  <a:pt x="1521864" y="61299"/>
                </a:lnTo>
                <a:lnTo>
                  <a:pt x="1464624" y="72004"/>
                </a:lnTo>
                <a:lnTo>
                  <a:pt x="1407920" y="83470"/>
                </a:lnTo>
                <a:lnTo>
                  <a:pt x="1351769" y="95683"/>
                </a:lnTo>
                <a:lnTo>
                  <a:pt x="1296185" y="108630"/>
                </a:lnTo>
                <a:lnTo>
                  <a:pt x="1241184" y="122298"/>
                </a:lnTo>
                <a:lnTo>
                  <a:pt x="1186780" y="136675"/>
                </a:lnTo>
                <a:lnTo>
                  <a:pt x="1132990" y="151746"/>
                </a:lnTo>
                <a:lnTo>
                  <a:pt x="1079828" y="167500"/>
                </a:lnTo>
                <a:lnTo>
                  <a:pt x="1027309" y="183922"/>
                </a:lnTo>
                <a:lnTo>
                  <a:pt x="975450" y="201000"/>
                </a:lnTo>
                <a:lnTo>
                  <a:pt x="924264" y="218720"/>
                </a:lnTo>
                <a:lnTo>
                  <a:pt x="873767" y="237070"/>
                </a:lnTo>
                <a:lnTo>
                  <a:pt x="823975" y="256037"/>
                </a:lnTo>
                <a:lnTo>
                  <a:pt x="774902" y="275606"/>
                </a:lnTo>
                <a:lnTo>
                  <a:pt x="726564" y="295766"/>
                </a:lnTo>
                <a:lnTo>
                  <a:pt x="678977" y="316503"/>
                </a:lnTo>
                <a:lnTo>
                  <a:pt x="632154" y="337804"/>
                </a:lnTo>
                <a:lnTo>
                  <a:pt x="586112" y="359655"/>
                </a:lnTo>
                <a:lnTo>
                  <a:pt x="540865" y="382045"/>
                </a:lnTo>
                <a:lnTo>
                  <a:pt x="496430" y="404959"/>
                </a:lnTo>
                <a:lnTo>
                  <a:pt x="452820" y="428384"/>
                </a:lnTo>
                <a:lnTo>
                  <a:pt x="410052" y="452308"/>
                </a:lnTo>
                <a:lnTo>
                  <a:pt x="368141" y="476718"/>
                </a:lnTo>
                <a:lnTo>
                  <a:pt x="327101" y="501599"/>
                </a:lnTo>
                <a:lnTo>
                  <a:pt x="286948" y="526940"/>
                </a:lnTo>
                <a:lnTo>
                  <a:pt x="247697" y="552727"/>
                </a:lnTo>
                <a:lnTo>
                  <a:pt x="209364" y="578947"/>
                </a:lnTo>
                <a:lnTo>
                  <a:pt x="171963" y="605586"/>
                </a:lnTo>
                <a:lnTo>
                  <a:pt x="135510" y="632633"/>
                </a:lnTo>
                <a:lnTo>
                  <a:pt x="100020" y="660073"/>
                </a:lnTo>
                <a:lnTo>
                  <a:pt x="65509" y="687893"/>
                </a:lnTo>
                <a:lnTo>
                  <a:pt x="31991" y="716081"/>
                </a:lnTo>
                <a:lnTo>
                  <a:pt x="0" y="744168"/>
                </a:lnTo>
                <a:lnTo>
                  <a:pt x="0" y="984144"/>
                </a:lnTo>
                <a:lnTo>
                  <a:pt x="3600005" y="984144"/>
                </a:lnTo>
                <a:lnTo>
                  <a:pt x="3600005" y="361931"/>
                </a:lnTo>
                <a:lnTo>
                  <a:pt x="3533969" y="319312"/>
                </a:lnTo>
                <a:lnTo>
                  <a:pt x="3498056" y="298092"/>
                </a:lnTo>
                <a:lnTo>
                  <a:pt x="3461132" y="277533"/>
                </a:lnTo>
                <a:lnTo>
                  <a:pt x="3423217" y="257643"/>
                </a:lnTo>
                <a:lnTo>
                  <a:pt x="3384334" y="238430"/>
                </a:lnTo>
                <a:lnTo>
                  <a:pt x="3344504" y="219901"/>
                </a:lnTo>
                <a:lnTo>
                  <a:pt x="3303749" y="202064"/>
                </a:lnTo>
                <a:lnTo>
                  <a:pt x="3262090" y="184926"/>
                </a:lnTo>
                <a:lnTo>
                  <a:pt x="3219549" y="168495"/>
                </a:lnTo>
                <a:lnTo>
                  <a:pt x="3176147" y="152779"/>
                </a:lnTo>
                <a:lnTo>
                  <a:pt x="3131907" y="137784"/>
                </a:lnTo>
                <a:lnTo>
                  <a:pt x="3086850" y="123520"/>
                </a:lnTo>
                <a:lnTo>
                  <a:pt x="3040996" y="109992"/>
                </a:lnTo>
                <a:lnTo>
                  <a:pt x="2994369" y="97210"/>
                </a:lnTo>
                <a:lnTo>
                  <a:pt x="2946990" y="85179"/>
                </a:lnTo>
                <a:lnTo>
                  <a:pt x="2898880" y="73909"/>
                </a:lnTo>
                <a:lnTo>
                  <a:pt x="2850060" y="63407"/>
                </a:lnTo>
                <a:lnTo>
                  <a:pt x="2800553" y="53679"/>
                </a:lnTo>
                <a:lnTo>
                  <a:pt x="2750381" y="44734"/>
                </a:lnTo>
                <a:lnTo>
                  <a:pt x="2699563" y="36579"/>
                </a:lnTo>
                <a:lnTo>
                  <a:pt x="2648124" y="29223"/>
                </a:lnTo>
                <a:lnTo>
                  <a:pt x="2596083" y="22671"/>
                </a:lnTo>
                <a:lnTo>
                  <a:pt x="2543463" y="16933"/>
                </a:lnTo>
                <a:lnTo>
                  <a:pt x="2490285" y="12015"/>
                </a:lnTo>
                <a:lnTo>
                  <a:pt x="2436571" y="7925"/>
                </a:lnTo>
                <a:lnTo>
                  <a:pt x="2382342" y="4671"/>
                </a:lnTo>
                <a:lnTo>
                  <a:pt x="2327621" y="2261"/>
                </a:lnTo>
                <a:lnTo>
                  <a:pt x="2272428" y="701"/>
                </a:lnTo>
                <a:lnTo>
                  <a:pt x="221678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92001" y="2164595"/>
            <a:ext cx="3600450" cy="3208655"/>
          </a:xfrm>
          <a:custGeom>
            <a:avLst/>
            <a:gdLst/>
            <a:ahLst/>
            <a:cxnLst/>
            <a:rect l="l" t="t" r="r" b="b"/>
            <a:pathLst>
              <a:path w="3600450" h="3208654">
                <a:moveTo>
                  <a:pt x="3258499" y="0"/>
                </a:moveTo>
                <a:lnTo>
                  <a:pt x="714917" y="0"/>
                </a:lnTo>
                <a:lnTo>
                  <a:pt x="0" y="426235"/>
                </a:lnTo>
                <a:lnTo>
                  <a:pt x="0" y="2858784"/>
                </a:lnTo>
                <a:lnTo>
                  <a:pt x="341004" y="3029775"/>
                </a:lnTo>
                <a:lnTo>
                  <a:pt x="768168" y="3160712"/>
                </a:lnTo>
                <a:lnTo>
                  <a:pt x="1175051" y="3208489"/>
                </a:lnTo>
                <a:lnTo>
                  <a:pt x="1903828" y="3208489"/>
                </a:lnTo>
                <a:lnTo>
                  <a:pt x="2775899" y="3000070"/>
                </a:lnTo>
                <a:lnTo>
                  <a:pt x="3393957" y="2686799"/>
                </a:lnTo>
                <a:lnTo>
                  <a:pt x="3600005" y="2575175"/>
                </a:lnTo>
                <a:lnTo>
                  <a:pt x="3600005" y="162822"/>
                </a:lnTo>
                <a:lnTo>
                  <a:pt x="32584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92001" y="2336702"/>
            <a:ext cx="3600005" cy="294206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92001" y="4621414"/>
            <a:ext cx="3600450" cy="785495"/>
          </a:xfrm>
          <a:custGeom>
            <a:avLst/>
            <a:gdLst/>
            <a:ahLst/>
            <a:cxnLst/>
            <a:rect l="l" t="t" r="r" b="b"/>
            <a:pathLst>
              <a:path w="3600450" h="785495">
                <a:moveTo>
                  <a:pt x="0" y="382200"/>
                </a:moveTo>
                <a:lnTo>
                  <a:pt x="0" y="420034"/>
                </a:lnTo>
                <a:lnTo>
                  <a:pt x="16287" y="430016"/>
                </a:lnTo>
                <a:lnTo>
                  <a:pt x="53432" y="451597"/>
                </a:lnTo>
                <a:lnTo>
                  <a:pt x="91530" y="472580"/>
                </a:lnTo>
                <a:lnTo>
                  <a:pt x="130563" y="492959"/>
                </a:lnTo>
                <a:lnTo>
                  <a:pt x="170512" y="512725"/>
                </a:lnTo>
                <a:lnTo>
                  <a:pt x="211356" y="531871"/>
                </a:lnTo>
                <a:lnTo>
                  <a:pt x="253078" y="550387"/>
                </a:lnTo>
                <a:lnTo>
                  <a:pt x="295657" y="568267"/>
                </a:lnTo>
                <a:lnTo>
                  <a:pt x="339075" y="585501"/>
                </a:lnTo>
                <a:lnTo>
                  <a:pt x="383313" y="602083"/>
                </a:lnTo>
                <a:lnTo>
                  <a:pt x="428351" y="618003"/>
                </a:lnTo>
                <a:lnTo>
                  <a:pt x="474170" y="633255"/>
                </a:lnTo>
                <a:lnTo>
                  <a:pt x="520751" y="647829"/>
                </a:lnTo>
                <a:lnTo>
                  <a:pt x="568074" y="661718"/>
                </a:lnTo>
                <a:lnTo>
                  <a:pt x="616122" y="674914"/>
                </a:lnTo>
                <a:lnTo>
                  <a:pt x="664874" y="687409"/>
                </a:lnTo>
                <a:lnTo>
                  <a:pt x="714311" y="699195"/>
                </a:lnTo>
                <a:lnTo>
                  <a:pt x="764414" y="710263"/>
                </a:lnTo>
                <a:lnTo>
                  <a:pt x="815164" y="720606"/>
                </a:lnTo>
                <a:lnTo>
                  <a:pt x="866542" y="730215"/>
                </a:lnTo>
                <a:lnTo>
                  <a:pt x="918529" y="739084"/>
                </a:lnTo>
                <a:lnTo>
                  <a:pt x="971104" y="747202"/>
                </a:lnTo>
                <a:lnTo>
                  <a:pt x="1024251" y="754563"/>
                </a:lnTo>
                <a:lnTo>
                  <a:pt x="1077948" y="761159"/>
                </a:lnTo>
                <a:lnTo>
                  <a:pt x="1132177" y="766981"/>
                </a:lnTo>
                <a:lnTo>
                  <a:pt x="1186919" y="772022"/>
                </a:lnTo>
                <a:lnTo>
                  <a:pt x="1242154" y="776272"/>
                </a:lnTo>
                <a:lnTo>
                  <a:pt x="1297864" y="779726"/>
                </a:lnTo>
                <a:lnTo>
                  <a:pt x="1354029" y="782373"/>
                </a:lnTo>
                <a:lnTo>
                  <a:pt x="1410630" y="784207"/>
                </a:lnTo>
                <a:lnTo>
                  <a:pt x="1467648" y="785219"/>
                </a:lnTo>
                <a:lnTo>
                  <a:pt x="1525063" y="785401"/>
                </a:lnTo>
                <a:lnTo>
                  <a:pt x="1582857" y="784745"/>
                </a:lnTo>
                <a:lnTo>
                  <a:pt x="1641011" y="783243"/>
                </a:lnTo>
                <a:lnTo>
                  <a:pt x="1699504" y="780888"/>
                </a:lnTo>
                <a:lnTo>
                  <a:pt x="1758319" y="777670"/>
                </a:lnTo>
                <a:lnTo>
                  <a:pt x="1817435" y="773582"/>
                </a:lnTo>
                <a:lnTo>
                  <a:pt x="1876834" y="768617"/>
                </a:lnTo>
                <a:lnTo>
                  <a:pt x="1936497" y="762765"/>
                </a:lnTo>
                <a:lnTo>
                  <a:pt x="1996404" y="756019"/>
                </a:lnTo>
                <a:lnTo>
                  <a:pt x="2054635" y="748627"/>
                </a:lnTo>
                <a:lnTo>
                  <a:pt x="2085166" y="744316"/>
                </a:lnTo>
                <a:lnTo>
                  <a:pt x="1387139" y="744316"/>
                </a:lnTo>
                <a:lnTo>
                  <a:pt x="1331790" y="743680"/>
                </a:lnTo>
                <a:lnTo>
                  <a:pt x="1276884" y="742196"/>
                </a:lnTo>
                <a:lnTo>
                  <a:pt x="1222443" y="739870"/>
                </a:lnTo>
                <a:lnTo>
                  <a:pt x="1168487" y="736709"/>
                </a:lnTo>
                <a:lnTo>
                  <a:pt x="1115038" y="732722"/>
                </a:lnTo>
                <a:lnTo>
                  <a:pt x="1062117" y="727916"/>
                </a:lnTo>
                <a:lnTo>
                  <a:pt x="1009745" y="722297"/>
                </a:lnTo>
                <a:lnTo>
                  <a:pt x="957944" y="715874"/>
                </a:lnTo>
                <a:lnTo>
                  <a:pt x="906734" y="708654"/>
                </a:lnTo>
                <a:lnTo>
                  <a:pt x="856137" y="700644"/>
                </a:lnTo>
                <a:lnTo>
                  <a:pt x="806175" y="691853"/>
                </a:lnTo>
                <a:lnTo>
                  <a:pt x="756867" y="682286"/>
                </a:lnTo>
                <a:lnTo>
                  <a:pt x="708237" y="671953"/>
                </a:lnTo>
                <a:lnTo>
                  <a:pt x="660304" y="660860"/>
                </a:lnTo>
                <a:lnTo>
                  <a:pt x="613091" y="649014"/>
                </a:lnTo>
                <a:lnTo>
                  <a:pt x="566617" y="636423"/>
                </a:lnTo>
                <a:lnTo>
                  <a:pt x="520906" y="623095"/>
                </a:lnTo>
                <a:lnTo>
                  <a:pt x="475977" y="609037"/>
                </a:lnTo>
                <a:lnTo>
                  <a:pt x="431852" y="594257"/>
                </a:lnTo>
                <a:lnTo>
                  <a:pt x="388552" y="578761"/>
                </a:lnTo>
                <a:lnTo>
                  <a:pt x="346099" y="562558"/>
                </a:lnTo>
                <a:lnTo>
                  <a:pt x="304514" y="545655"/>
                </a:lnTo>
                <a:lnTo>
                  <a:pt x="263818" y="528059"/>
                </a:lnTo>
                <a:lnTo>
                  <a:pt x="224032" y="509777"/>
                </a:lnTo>
                <a:lnTo>
                  <a:pt x="185177" y="490818"/>
                </a:lnTo>
                <a:lnTo>
                  <a:pt x="147275" y="471189"/>
                </a:lnTo>
                <a:lnTo>
                  <a:pt x="110347" y="450896"/>
                </a:lnTo>
                <a:lnTo>
                  <a:pt x="74414" y="429948"/>
                </a:lnTo>
                <a:lnTo>
                  <a:pt x="39401" y="408288"/>
                </a:lnTo>
                <a:lnTo>
                  <a:pt x="5618" y="386115"/>
                </a:lnTo>
                <a:lnTo>
                  <a:pt x="0" y="382200"/>
                </a:lnTo>
                <a:close/>
              </a:path>
              <a:path w="3600450" h="785495">
                <a:moveTo>
                  <a:pt x="3600005" y="0"/>
                </a:moveTo>
                <a:lnTo>
                  <a:pt x="3562749" y="32668"/>
                </a:lnTo>
                <a:lnTo>
                  <a:pt x="3529244" y="60660"/>
                </a:lnTo>
                <a:lnTo>
                  <a:pt x="3494757" y="88287"/>
                </a:lnTo>
                <a:lnTo>
                  <a:pt x="3459304" y="115536"/>
                </a:lnTo>
                <a:lnTo>
                  <a:pt x="3422899" y="142393"/>
                </a:lnTo>
                <a:lnTo>
                  <a:pt x="3385558" y="168846"/>
                </a:lnTo>
                <a:lnTo>
                  <a:pt x="3347296" y="194881"/>
                </a:lnTo>
                <a:lnTo>
                  <a:pt x="3308128" y="220486"/>
                </a:lnTo>
                <a:lnTo>
                  <a:pt x="3268068" y="245648"/>
                </a:lnTo>
                <a:lnTo>
                  <a:pt x="3227131" y="270354"/>
                </a:lnTo>
                <a:lnTo>
                  <a:pt x="3185333" y="294591"/>
                </a:lnTo>
                <a:lnTo>
                  <a:pt x="3142689" y="318346"/>
                </a:lnTo>
                <a:lnTo>
                  <a:pt x="3099213" y="341606"/>
                </a:lnTo>
                <a:lnTo>
                  <a:pt x="3054921" y="364359"/>
                </a:lnTo>
                <a:lnTo>
                  <a:pt x="3009827" y="386590"/>
                </a:lnTo>
                <a:lnTo>
                  <a:pt x="2963947" y="408288"/>
                </a:lnTo>
                <a:lnTo>
                  <a:pt x="2917295" y="429440"/>
                </a:lnTo>
                <a:lnTo>
                  <a:pt x="2869887" y="450032"/>
                </a:lnTo>
                <a:lnTo>
                  <a:pt x="2821737" y="470052"/>
                </a:lnTo>
                <a:lnTo>
                  <a:pt x="2772860" y="489486"/>
                </a:lnTo>
                <a:lnTo>
                  <a:pt x="2723271" y="508323"/>
                </a:lnTo>
                <a:lnTo>
                  <a:pt x="2672986" y="526548"/>
                </a:lnTo>
                <a:lnTo>
                  <a:pt x="2622020" y="544149"/>
                </a:lnTo>
                <a:lnTo>
                  <a:pt x="2570386" y="561113"/>
                </a:lnTo>
                <a:lnTo>
                  <a:pt x="2518101" y="577427"/>
                </a:lnTo>
                <a:lnTo>
                  <a:pt x="2465179" y="593078"/>
                </a:lnTo>
                <a:lnTo>
                  <a:pt x="2411635" y="608054"/>
                </a:lnTo>
                <a:lnTo>
                  <a:pt x="2357485" y="622341"/>
                </a:lnTo>
                <a:lnTo>
                  <a:pt x="2302742" y="635926"/>
                </a:lnTo>
                <a:lnTo>
                  <a:pt x="2247423" y="648797"/>
                </a:lnTo>
                <a:lnTo>
                  <a:pt x="2191542" y="660941"/>
                </a:lnTo>
                <a:lnTo>
                  <a:pt x="2135114" y="672344"/>
                </a:lnTo>
                <a:lnTo>
                  <a:pt x="2078154" y="682994"/>
                </a:lnTo>
                <a:lnTo>
                  <a:pt x="2019145" y="693130"/>
                </a:lnTo>
                <a:lnTo>
                  <a:pt x="1960323" y="702327"/>
                </a:lnTo>
                <a:lnTo>
                  <a:pt x="1901712" y="710593"/>
                </a:lnTo>
                <a:lnTo>
                  <a:pt x="1843331" y="717935"/>
                </a:lnTo>
                <a:lnTo>
                  <a:pt x="1785202" y="724361"/>
                </a:lnTo>
                <a:lnTo>
                  <a:pt x="1727347" y="729878"/>
                </a:lnTo>
                <a:lnTo>
                  <a:pt x="1669785" y="734494"/>
                </a:lnTo>
                <a:lnTo>
                  <a:pt x="1612540" y="738216"/>
                </a:lnTo>
                <a:lnTo>
                  <a:pt x="1555631" y="741052"/>
                </a:lnTo>
                <a:lnTo>
                  <a:pt x="1499081" y="743009"/>
                </a:lnTo>
                <a:lnTo>
                  <a:pt x="1442909" y="744094"/>
                </a:lnTo>
                <a:lnTo>
                  <a:pt x="1387139" y="744316"/>
                </a:lnTo>
                <a:lnTo>
                  <a:pt x="2085166" y="744316"/>
                </a:lnTo>
                <a:lnTo>
                  <a:pt x="2169683" y="731560"/>
                </a:lnTo>
                <a:lnTo>
                  <a:pt x="2226470" y="721907"/>
                </a:lnTo>
                <a:lnTo>
                  <a:pt x="2282746" y="711524"/>
                </a:lnTo>
                <a:lnTo>
                  <a:pt x="2338495" y="700421"/>
                </a:lnTo>
                <a:lnTo>
                  <a:pt x="2393704" y="688611"/>
                </a:lnTo>
                <a:lnTo>
                  <a:pt x="2448356" y="676103"/>
                </a:lnTo>
                <a:lnTo>
                  <a:pt x="2502438" y="662910"/>
                </a:lnTo>
                <a:lnTo>
                  <a:pt x="2556040" y="649014"/>
                </a:lnTo>
                <a:lnTo>
                  <a:pt x="2608828" y="634513"/>
                </a:lnTo>
                <a:lnTo>
                  <a:pt x="2661106" y="619332"/>
                </a:lnTo>
                <a:lnTo>
                  <a:pt x="2712754" y="603511"/>
                </a:lnTo>
                <a:lnTo>
                  <a:pt x="2763755" y="587062"/>
                </a:lnTo>
                <a:lnTo>
                  <a:pt x="2814096" y="569995"/>
                </a:lnTo>
                <a:lnTo>
                  <a:pt x="2863761" y="552322"/>
                </a:lnTo>
                <a:lnTo>
                  <a:pt x="2912735" y="534054"/>
                </a:lnTo>
                <a:lnTo>
                  <a:pt x="2961004" y="515203"/>
                </a:lnTo>
                <a:lnTo>
                  <a:pt x="3008551" y="495780"/>
                </a:lnTo>
                <a:lnTo>
                  <a:pt x="3055363" y="475797"/>
                </a:lnTo>
                <a:lnTo>
                  <a:pt x="3101425" y="455264"/>
                </a:lnTo>
                <a:lnTo>
                  <a:pt x="3146720" y="434193"/>
                </a:lnTo>
                <a:lnTo>
                  <a:pt x="3191235" y="412596"/>
                </a:lnTo>
                <a:lnTo>
                  <a:pt x="3234955" y="390484"/>
                </a:lnTo>
                <a:lnTo>
                  <a:pt x="3277864" y="367868"/>
                </a:lnTo>
                <a:lnTo>
                  <a:pt x="3319947" y="344759"/>
                </a:lnTo>
                <a:lnTo>
                  <a:pt x="3361190" y="321169"/>
                </a:lnTo>
                <a:lnTo>
                  <a:pt x="3401578" y="297110"/>
                </a:lnTo>
                <a:lnTo>
                  <a:pt x="3441095" y="272592"/>
                </a:lnTo>
                <a:lnTo>
                  <a:pt x="3479727" y="247626"/>
                </a:lnTo>
                <a:lnTo>
                  <a:pt x="3517459" y="222225"/>
                </a:lnTo>
                <a:lnTo>
                  <a:pt x="3554275" y="196400"/>
                </a:lnTo>
                <a:lnTo>
                  <a:pt x="3590161" y="170161"/>
                </a:lnTo>
                <a:lnTo>
                  <a:pt x="3600005" y="162656"/>
                </a:lnTo>
                <a:lnTo>
                  <a:pt x="3600005" y="0"/>
                </a:lnTo>
                <a:close/>
              </a:path>
            </a:pathLst>
          </a:custGeom>
          <a:solidFill>
            <a:srgbClr val="F79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92001" y="1914046"/>
            <a:ext cx="3600450" cy="785495"/>
          </a:xfrm>
          <a:custGeom>
            <a:avLst/>
            <a:gdLst/>
            <a:ahLst/>
            <a:cxnLst/>
            <a:rect l="l" t="t" r="r" b="b"/>
            <a:pathLst>
              <a:path w="3600450" h="785494">
                <a:moveTo>
                  <a:pt x="2073607" y="0"/>
                </a:moveTo>
                <a:lnTo>
                  <a:pt x="2015973" y="671"/>
                </a:lnTo>
                <a:lnTo>
                  <a:pt x="1957983" y="2184"/>
                </a:lnTo>
                <a:lnTo>
                  <a:pt x="1899655" y="4546"/>
                </a:lnTo>
                <a:lnTo>
                  <a:pt x="1841009" y="7765"/>
                </a:lnTo>
                <a:lnTo>
                  <a:pt x="1782062" y="11849"/>
                </a:lnTo>
                <a:lnTo>
                  <a:pt x="1722835" y="16806"/>
                </a:lnTo>
                <a:lnTo>
                  <a:pt x="1663346" y="22644"/>
                </a:lnTo>
                <a:lnTo>
                  <a:pt x="1603614" y="29371"/>
                </a:lnTo>
                <a:lnTo>
                  <a:pt x="1543892" y="36963"/>
                </a:lnTo>
                <a:lnTo>
                  <a:pt x="1484660" y="45359"/>
                </a:lnTo>
                <a:lnTo>
                  <a:pt x="1425935" y="54548"/>
                </a:lnTo>
                <a:lnTo>
                  <a:pt x="1367734" y="64517"/>
                </a:lnTo>
                <a:lnTo>
                  <a:pt x="1310072" y="75253"/>
                </a:lnTo>
                <a:lnTo>
                  <a:pt x="1252966" y="86744"/>
                </a:lnTo>
                <a:lnTo>
                  <a:pt x="1196431" y="98979"/>
                </a:lnTo>
                <a:lnTo>
                  <a:pt x="1140485" y="111945"/>
                </a:lnTo>
                <a:lnTo>
                  <a:pt x="1085142" y="125629"/>
                </a:lnTo>
                <a:lnTo>
                  <a:pt x="1030420" y="140019"/>
                </a:lnTo>
                <a:lnTo>
                  <a:pt x="976334" y="155104"/>
                </a:lnTo>
                <a:lnTo>
                  <a:pt x="922900" y="170871"/>
                </a:lnTo>
                <a:lnTo>
                  <a:pt x="870135" y="187307"/>
                </a:lnTo>
                <a:lnTo>
                  <a:pt x="818055" y="204401"/>
                </a:lnTo>
                <a:lnTo>
                  <a:pt x="766676" y="222140"/>
                </a:lnTo>
                <a:lnTo>
                  <a:pt x="716015" y="240512"/>
                </a:lnTo>
                <a:lnTo>
                  <a:pt x="666086" y="259504"/>
                </a:lnTo>
                <a:lnTo>
                  <a:pt x="616907" y="279105"/>
                </a:lnTo>
                <a:lnTo>
                  <a:pt x="568494" y="299303"/>
                </a:lnTo>
                <a:lnTo>
                  <a:pt x="520862" y="320084"/>
                </a:lnTo>
                <a:lnTo>
                  <a:pt x="474028" y="341437"/>
                </a:lnTo>
                <a:lnTo>
                  <a:pt x="428008" y="363349"/>
                </a:lnTo>
                <a:lnTo>
                  <a:pt x="382819" y="385809"/>
                </a:lnTo>
                <a:lnTo>
                  <a:pt x="338476" y="408803"/>
                </a:lnTo>
                <a:lnTo>
                  <a:pt x="294995" y="432321"/>
                </a:lnTo>
                <a:lnTo>
                  <a:pt x="252394" y="456348"/>
                </a:lnTo>
                <a:lnTo>
                  <a:pt x="210687" y="480875"/>
                </a:lnTo>
                <a:lnTo>
                  <a:pt x="169891" y="505887"/>
                </a:lnTo>
                <a:lnTo>
                  <a:pt x="130022" y="531372"/>
                </a:lnTo>
                <a:lnTo>
                  <a:pt x="91096" y="557320"/>
                </a:lnTo>
                <a:lnTo>
                  <a:pt x="53131" y="583717"/>
                </a:lnTo>
                <a:lnTo>
                  <a:pt x="16140" y="610550"/>
                </a:lnTo>
                <a:lnTo>
                  <a:pt x="0" y="622772"/>
                </a:lnTo>
                <a:lnTo>
                  <a:pt x="0" y="785278"/>
                </a:lnTo>
                <a:lnTo>
                  <a:pt x="31991" y="757190"/>
                </a:lnTo>
                <a:lnTo>
                  <a:pt x="65509" y="729003"/>
                </a:lnTo>
                <a:lnTo>
                  <a:pt x="100020" y="701182"/>
                </a:lnTo>
                <a:lnTo>
                  <a:pt x="135510" y="673742"/>
                </a:lnTo>
                <a:lnTo>
                  <a:pt x="171963" y="646696"/>
                </a:lnTo>
                <a:lnTo>
                  <a:pt x="209364" y="620056"/>
                </a:lnTo>
                <a:lnTo>
                  <a:pt x="247697" y="593836"/>
                </a:lnTo>
                <a:lnTo>
                  <a:pt x="286948" y="568050"/>
                </a:lnTo>
                <a:lnTo>
                  <a:pt x="327101" y="542709"/>
                </a:lnTo>
                <a:lnTo>
                  <a:pt x="368141" y="517827"/>
                </a:lnTo>
                <a:lnTo>
                  <a:pt x="410052" y="493418"/>
                </a:lnTo>
                <a:lnTo>
                  <a:pt x="452820" y="469494"/>
                </a:lnTo>
                <a:lnTo>
                  <a:pt x="496430" y="446068"/>
                </a:lnTo>
                <a:lnTo>
                  <a:pt x="540865" y="423154"/>
                </a:lnTo>
                <a:lnTo>
                  <a:pt x="586112" y="400765"/>
                </a:lnTo>
                <a:lnTo>
                  <a:pt x="632154" y="378913"/>
                </a:lnTo>
                <a:lnTo>
                  <a:pt x="678977" y="357612"/>
                </a:lnTo>
                <a:lnTo>
                  <a:pt x="726564" y="336875"/>
                </a:lnTo>
                <a:lnTo>
                  <a:pt x="774902" y="316716"/>
                </a:lnTo>
                <a:lnTo>
                  <a:pt x="823975" y="297146"/>
                </a:lnTo>
                <a:lnTo>
                  <a:pt x="873767" y="278180"/>
                </a:lnTo>
                <a:lnTo>
                  <a:pt x="924264" y="259830"/>
                </a:lnTo>
                <a:lnTo>
                  <a:pt x="975450" y="242109"/>
                </a:lnTo>
                <a:lnTo>
                  <a:pt x="1027309" y="225031"/>
                </a:lnTo>
                <a:lnTo>
                  <a:pt x="1079828" y="208609"/>
                </a:lnTo>
                <a:lnTo>
                  <a:pt x="1132990" y="192856"/>
                </a:lnTo>
                <a:lnTo>
                  <a:pt x="1186780" y="177784"/>
                </a:lnTo>
                <a:lnTo>
                  <a:pt x="1241184" y="163408"/>
                </a:lnTo>
                <a:lnTo>
                  <a:pt x="1296185" y="149739"/>
                </a:lnTo>
                <a:lnTo>
                  <a:pt x="1351769" y="136792"/>
                </a:lnTo>
                <a:lnTo>
                  <a:pt x="1407920" y="124579"/>
                </a:lnTo>
                <a:lnTo>
                  <a:pt x="1464624" y="113113"/>
                </a:lnTo>
                <a:lnTo>
                  <a:pt x="1521864" y="102408"/>
                </a:lnTo>
                <a:lnTo>
                  <a:pt x="1581217" y="92217"/>
                </a:lnTo>
                <a:lnTo>
                  <a:pt x="1640380" y="82976"/>
                </a:lnTo>
                <a:lnTo>
                  <a:pt x="1699331" y="74676"/>
                </a:lnTo>
                <a:lnTo>
                  <a:pt x="1758048" y="67311"/>
                </a:lnTo>
                <a:lnTo>
                  <a:pt x="1816510" y="60872"/>
                </a:lnTo>
                <a:lnTo>
                  <a:pt x="1874696" y="55352"/>
                </a:lnTo>
                <a:lnTo>
                  <a:pt x="1932583" y="50744"/>
                </a:lnTo>
                <a:lnTo>
                  <a:pt x="1990149" y="47039"/>
                </a:lnTo>
                <a:lnTo>
                  <a:pt x="2047375" y="44231"/>
                </a:lnTo>
                <a:lnTo>
                  <a:pt x="2104237" y="42312"/>
                </a:lnTo>
                <a:lnTo>
                  <a:pt x="2160714" y="41273"/>
                </a:lnTo>
                <a:lnTo>
                  <a:pt x="2647772" y="41109"/>
                </a:lnTo>
                <a:lnTo>
                  <a:pt x="2626138" y="37787"/>
                </a:lnTo>
                <a:lnTo>
                  <a:pt x="2573117" y="30486"/>
                </a:lnTo>
                <a:lnTo>
                  <a:pt x="2519550" y="23947"/>
                </a:lnTo>
                <a:lnTo>
                  <a:pt x="2465455" y="18177"/>
                </a:lnTo>
                <a:lnTo>
                  <a:pt x="2410851" y="13184"/>
                </a:lnTo>
                <a:lnTo>
                  <a:pt x="2355757" y="8977"/>
                </a:lnTo>
                <a:lnTo>
                  <a:pt x="2300193" y="5563"/>
                </a:lnTo>
                <a:lnTo>
                  <a:pt x="2244177" y="2951"/>
                </a:lnTo>
                <a:lnTo>
                  <a:pt x="2187727" y="1147"/>
                </a:lnTo>
                <a:lnTo>
                  <a:pt x="2130865" y="161"/>
                </a:lnTo>
                <a:lnTo>
                  <a:pt x="2073607" y="0"/>
                </a:lnTo>
                <a:close/>
              </a:path>
              <a:path w="3600450" h="785494">
                <a:moveTo>
                  <a:pt x="2647772" y="41109"/>
                </a:moveTo>
                <a:lnTo>
                  <a:pt x="2216785" y="41109"/>
                </a:lnTo>
                <a:lnTo>
                  <a:pt x="2272428" y="41810"/>
                </a:lnTo>
                <a:lnTo>
                  <a:pt x="2327621" y="43370"/>
                </a:lnTo>
                <a:lnTo>
                  <a:pt x="2382342" y="45781"/>
                </a:lnTo>
                <a:lnTo>
                  <a:pt x="2436571" y="49035"/>
                </a:lnTo>
                <a:lnTo>
                  <a:pt x="2490285" y="53124"/>
                </a:lnTo>
                <a:lnTo>
                  <a:pt x="2543463" y="58042"/>
                </a:lnTo>
                <a:lnTo>
                  <a:pt x="2596083" y="63781"/>
                </a:lnTo>
                <a:lnTo>
                  <a:pt x="2648124" y="70332"/>
                </a:lnTo>
                <a:lnTo>
                  <a:pt x="2699563" y="77689"/>
                </a:lnTo>
                <a:lnTo>
                  <a:pt x="2750381" y="85843"/>
                </a:lnTo>
                <a:lnTo>
                  <a:pt x="2800553" y="94788"/>
                </a:lnTo>
                <a:lnTo>
                  <a:pt x="2850060" y="104516"/>
                </a:lnTo>
                <a:lnTo>
                  <a:pt x="2898880" y="115019"/>
                </a:lnTo>
                <a:lnTo>
                  <a:pt x="2946990" y="126289"/>
                </a:lnTo>
                <a:lnTo>
                  <a:pt x="2994369" y="138319"/>
                </a:lnTo>
                <a:lnTo>
                  <a:pt x="3040996" y="151102"/>
                </a:lnTo>
                <a:lnTo>
                  <a:pt x="3086850" y="164629"/>
                </a:lnTo>
                <a:lnTo>
                  <a:pt x="3131907" y="178894"/>
                </a:lnTo>
                <a:lnTo>
                  <a:pt x="3176147" y="193888"/>
                </a:lnTo>
                <a:lnTo>
                  <a:pt x="3219549" y="209604"/>
                </a:lnTo>
                <a:lnTo>
                  <a:pt x="3262090" y="226035"/>
                </a:lnTo>
                <a:lnTo>
                  <a:pt x="3303749" y="243173"/>
                </a:lnTo>
                <a:lnTo>
                  <a:pt x="3344504" y="261010"/>
                </a:lnTo>
                <a:lnTo>
                  <a:pt x="3384334" y="279539"/>
                </a:lnTo>
                <a:lnTo>
                  <a:pt x="3423217" y="298752"/>
                </a:lnTo>
                <a:lnTo>
                  <a:pt x="3461132" y="318642"/>
                </a:lnTo>
                <a:lnTo>
                  <a:pt x="3498056" y="339201"/>
                </a:lnTo>
                <a:lnTo>
                  <a:pt x="3533969" y="360421"/>
                </a:lnTo>
                <a:lnTo>
                  <a:pt x="3568848" y="382296"/>
                </a:lnTo>
                <a:lnTo>
                  <a:pt x="3600005" y="403041"/>
                </a:lnTo>
                <a:lnTo>
                  <a:pt x="3600005" y="365327"/>
                </a:lnTo>
                <a:lnTo>
                  <a:pt x="3542434" y="331435"/>
                </a:lnTo>
                <a:lnTo>
                  <a:pt x="3504343" y="310579"/>
                </a:lnTo>
                <a:lnTo>
                  <a:pt x="3465324" y="290324"/>
                </a:lnTo>
                <a:lnTo>
                  <a:pt x="3425397" y="270680"/>
                </a:lnTo>
                <a:lnTo>
                  <a:pt x="3384582" y="251653"/>
                </a:lnTo>
                <a:lnTo>
                  <a:pt x="3342896" y="233253"/>
                </a:lnTo>
                <a:lnTo>
                  <a:pt x="3300359" y="215486"/>
                </a:lnTo>
                <a:lnTo>
                  <a:pt x="3256991" y="198362"/>
                </a:lnTo>
                <a:lnTo>
                  <a:pt x="3212809" y="181888"/>
                </a:lnTo>
                <a:lnTo>
                  <a:pt x="3167833" y="166071"/>
                </a:lnTo>
                <a:lnTo>
                  <a:pt x="3122083" y="150920"/>
                </a:lnTo>
                <a:lnTo>
                  <a:pt x="3075576" y="136443"/>
                </a:lnTo>
                <a:lnTo>
                  <a:pt x="3028333" y="122648"/>
                </a:lnTo>
                <a:lnTo>
                  <a:pt x="2980372" y="109543"/>
                </a:lnTo>
                <a:lnTo>
                  <a:pt x="2931712" y="97135"/>
                </a:lnTo>
                <a:lnTo>
                  <a:pt x="2882371" y="85433"/>
                </a:lnTo>
                <a:lnTo>
                  <a:pt x="2832370" y="74445"/>
                </a:lnTo>
                <a:lnTo>
                  <a:pt x="2781728" y="64178"/>
                </a:lnTo>
                <a:lnTo>
                  <a:pt x="2730462" y="54641"/>
                </a:lnTo>
                <a:lnTo>
                  <a:pt x="2678592" y="45841"/>
                </a:lnTo>
                <a:lnTo>
                  <a:pt x="2647772" y="41109"/>
                </a:lnTo>
                <a:close/>
              </a:path>
            </a:pathLst>
          </a:custGeom>
          <a:solidFill>
            <a:srgbClr val="F794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82034" y="1986587"/>
            <a:ext cx="3228340" cy="1196975"/>
          </a:xfrm>
          <a:custGeom>
            <a:avLst/>
            <a:gdLst/>
            <a:ahLst/>
            <a:cxnLst/>
            <a:rect l="l" t="t" r="r" b="b"/>
            <a:pathLst>
              <a:path w="3228340" h="1196975">
                <a:moveTo>
                  <a:pt x="3156331" y="0"/>
                </a:moveTo>
                <a:lnTo>
                  <a:pt x="72009" y="0"/>
                </a:lnTo>
                <a:lnTo>
                  <a:pt x="44051" y="5682"/>
                </a:lnTo>
                <a:lnTo>
                  <a:pt x="21155" y="21155"/>
                </a:lnTo>
                <a:lnTo>
                  <a:pt x="5682" y="44051"/>
                </a:lnTo>
                <a:lnTo>
                  <a:pt x="0" y="72008"/>
                </a:lnTo>
                <a:lnTo>
                  <a:pt x="0" y="1124877"/>
                </a:lnTo>
                <a:lnTo>
                  <a:pt x="5682" y="1152832"/>
                </a:lnTo>
                <a:lnTo>
                  <a:pt x="21155" y="1175724"/>
                </a:lnTo>
                <a:lnTo>
                  <a:pt x="44051" y="1191192"/>
                </a:lnTo>
                <a:lnTo>
                  <a:pt x="72009" y="1196873"/>
                </a:lnTo>
                <a:lnTo>
                  <a:pt x="3156331" y="1196873"/>
                </a:lnTo>
                <a:lnTo>
                  <a:pt x="3184286" y="1191192"/>
                </a:lnTo>
                <a:lnTo>
                  <a:pt x="3207178" y="1175724"/>
                </a:lnTo>
                <a:lnTo>
                  <a:pt x="3222646" y="1152832"/>
                </a:lnTo>
                <a:lnTo>
                  <a:pt x="3228327" y="1124877"/>
                </a:lnTo>
                <a:lnTo>
                  <a:pt x="3228327" y="72008"/>
                </a:lnTo>
                <a:lnTo>
                  <a:pt x="3222646" y="44051"/>
                </a:lnTo>
                <a:lnTo>
                  <a:pt x="3207178" y="21155"/>
                </a:lnTo>
                <a:lnTo>
                  <a:pt x="3184286" y="5682"/>
                </a:lnTo>
                <a:lnTo>
                  <a:pt x="3156331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82034" y="1986587"/>
            <a:ext cx="3228340" cy="1196975"/>
          </a:xfrm>
          <a:custGeom>
            <a:avLst/>
            <a:gdLst/>
            <a:ahLst/>
            <a:cxnLst/>
            <a:rect l="l" t="t" r="r" b="b"/>
            <a:pathLst>
              <a:path w="3228340" h="1196975">
                <a:moveTo>
                  <a:pt x="3228327" y="1124877"/>
                </a:moveTo>
                <a:lnTo>
                  <a:pt x="3222646" y="1152832"/>
                </a:lnTo>
                <a:lnTo>
                  <a:pt x="3207178" y="1175724"/>
                </a:lnTo>
                <a:lnTo>
                  <a:pt x="3184286" y="1191192"/>
                </a:lnTo>
                <a:lnTo>
                  <a:pt x="3156331" y="1196873"/>
                </a:lnTo>
                <a:lnTo>
                  <a:pt x="72009" y="1196873"/>
                </a:lnTo>
                <a:lnTo>
                  <a:pt x="44051" y="1191192"/>
                </a:lnTo>
                <a:lnTo>
                  <a:pt x="21155" y="1175724"/>
                </a:lnTo>
                <a:lnTo>
                  <a:pt x="5682" y="1152832"/>
                </a:lnTo>
                <a:lnTo>
                  <a:pt x="0" y="1124877"/>
                </a:lnTo>
                <a:lnTo>
                  <a:pt x="0" y="72008"/>
                </a:lnTo>
                <a:lnTo>
                  <a:pt x="5682" y="44051"/>
                </a:lnTo>
                <a:lnTo>
                  <a:pt x="21155" y="21155"/>
                </a:lnTo>
                <a:lnTo>
                  <a:pt x="44051" y="5682"/>
                </a:lnTo>
                <a:lnTo>
                  <a:pt x="72009" y="0"/>
                </a:lnTo>
                <a:lnTo>
                  <a:pt x="3156331" y="0"/>
                </a:lnTo>
                <a:lnTo>
                  <a:pt x="3184286" y="5682"/>
                </a:lnTo>
                <a:lnTo>
                  <a:pt x="3207178" y="21155"/>
                </a:lnTo>
                <a:lnTo>
                  <a:pt x="3222646" y="44051"/>
                </a:lnTo>
                <a:lnTo>
                  <a:pt x="3228327" y="72008"/>
                </a:lnTo>
                <a:lnTo>
                  <a:pt x="3228327" y="1124877"/>
                </a:lnTo>
                <a:close/>
              </a:path>
            </a:pathLst>
          </a:custGeom>
          <a:ln w="12700">
            <a:solidFill>
              <a:srgbClr val="F26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82034" y="3327908"/>
            <a:ext cx="3228340" cy="1870710"/>
          </a:xfrm>
          <a:custGeom>
            <a:avLst/>
            <a:gdLst/>
            <a:ahLst/>
            <a:cxnLst/>
            <a:rect l="l" t="t" r="r" b="b"/>
            <a:pathLst>
              <a:path w="3228340" h="1870710">
                <a:moveTo>
                  <a:pt x="3156331" y="0"/>
                </a:moveTo>
                <a:lnTo>
                  <a:pt x="72009" y="0"/>
                </a:lnTo>
                <a:lnTo>
                  <a:pt x="44051" y="5680"/>
                </a:lnTo>
                <a:lnTo>
                  <a:pt x="21155" y="21148"/>
                </a:lnTo>
                <a:lnTo>
                  <a:pt x="5682" y="44041"/>
                </a:lnTo>
                <a:lnTo>
                  <a:pt x="0" y="71996"/>
                </a:lnTo>
                <a:lnTo>
                  <a:pt x="0" y="1798205"/>
                </a:lnTo>
                <a:lnTo>
                  <a:pt x="5682" y="1826160"/>
                </a:lnTo>
                <a:lnTo>
                  <a:pt x="21155" y="1849053"/>
                </a:lnTo>
                <a:lnTo>
                  <a:pt x="44051" y="1864521"/>
                </a:lnTo>
                <a:lnTo>
                  <a:pt x="72009" y="1870202"/>
                </a:lnTo>
                <a:lnTo>
                  <a:pt x="3156331" y="1870202"/>
                </a:lnTo>
                <a:lnTo>
                  <a:pt x="3184286" y="1864521"/>
                </a:lnTo>
                <a:lnTo>
                  <a:pt x="3207178" y="1849053"/>
                </a:lnTo>
                <a:lnTo>
                  <a:pt x="3222646" y="1826160"/>
                </a:lnTo>
                <a:lnTo>
                  <a:pt x="3228327" y="1798205"/>
                </a:lnTo>
                <a:lnTo>
                  <a:pt x="3228327" y="71996"/>
                </a:lnTo>
                <a:lnTo>
                  <a:pt x="3222646" y="44041"/>
                </a:lnTo>
                <a:lnTo>
                  <a:pt x="3207178" y="21148"/>
                </a:lnTo>
                <a:lnTo>
                  <a:pt x="3184286" y="5680"/>
                </a:lnTo>
                <a:lnTo>
                  <a:pt x="3156331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82034" y="3327908"/>
            <a:ext cx="3228340" cy="1870710"/>
          </a:xfrm>
          <a:custGeom>
            <a:avLst/>
            <a:gdLst/>
            <a:ahLst/>
            <a:cxnLst/>
            <a:rect l="l" t="t" r="r" b="b"/>
            <a:pathLst>
              <a:path w="3228340" h="1870710">
                <a:moveTo>
                  <a:pt x="3228327" y="1798205"/>
                </a:moveTo>
                <a:lnTo>
                  <a:pt x="3222646" y="1826160"/>
                </a:lnTo>
                <a:lnTo>
                  <a:pt x="3207178" y="1849053"/>
                </a:lnTo>
                <a:lnTo>
                  <a:pt x="3184286" y="1864521"/>
                </a:lnTo>
                <a:lnTo>
                  <a:pt x="3156331" y="1870202"/>
                </a:lnTo>
                <a:lnTo>
                  <a:pt x="72009" y="1870202"/>
                </a:lnTo>
                <a:lnTo>
                  <a:pt x="44051" y="1864521"/>
                </a:lnTo>
                <a:lnTo>
                  <a:pt x="21155" y="1849053"/>
                </a:lnTo>
                <a:lnTo>
                  <a:pt x="5682" y="1826160"/>
                </a:lnTo>
                <a:lnTo>
                  <a:pt x="0" y="1798205"/>
                </a:lnTo>
                <a:lnTo>
                  <a:pt x="0" y="71996"/>
                </a:lnTo>
                <a:lnTo>
                  <a:pt x="5682" y="44041"/>
                </a:lnTo>
                <a:lnTo>
                  <a:pt x="21155" y="21148"/>
                </a:lnTo>
                <a:lnTo>
                  <a:pt x="44051" y="5680"/>
                </a:lnTo>
                <a:lnTo>
                  <a:pt x="72009" y="0"/>
                </a:lnTo>
                <a:lnTo>
                  <a:pt x="3156331" y="0"/>
                </a:lnTo>
                <a:lnTo>
                  <a:pt x="3184286" y="5680"/>
                </a:lnTo>
                <a:lnTo>
                  <a:pt x="3207178" y="21148"/>
                </a:lnTo>
                <a:lnTo>
                  <a:pt x="3222646" y="44041"/>
                </a:lnTo>
                <a:lnTo>
                  <a:pt x="3228327" y="71996"/>
                </a:lnTo>
                <a:lnTo>
                  <a:pt x="3228327" y="1798205"/>
                </a:lnTo>
                <a:close/>
              </a:path>
            </a:pathLst>
          </a:custGeom>
          <a:ln w="12700">
            <a:solidFill>
              <a:srgbClr val="F2653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061523" y="5314740"/>
            <a:ext cx="2727325" cy="654685"/>
          </a:xfrm>
          <a:custGeom>
            <a:avLst/>
            <a:gdLst/>
            <a:ahLst/>
            <a:cxnLst/>
            <a:rect l="l" t="t" r="r" b="b"/>
            <a:pathLst>
              <a:path w="2727325" h="654685">
                <a:moveTo>
                  <a:pt x="265512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582066"/>
                </a:lnTo>
                <a:lnTo>
                  <a:pt x="5680" y="610021"/>
                </a:lnTo>
                <a:lnTo>
                  <a:pt x="21148" y="632914"/>
                </a:lnTo>
                <a:lnTo>
                  <a:pt x="44041" y="648381"/>
                </a:lnTo>
                <a:lnTo>
                  <a:pt x="71996" y="654062"/>
                </a:lnTo>
                <a:lnTo>
                  <a:pt x="2655125" y="654062"/>
                </a:lnTo>
                <a:lnTo>
                  <a:pt x="2683080" y="648381"/>
                </a:lnTo>
                <a:lnTo>
                  <a:pt x="2705973" y="632914"/>
                </a:lnTo>
                <a:lnTo>
                  <a:pt x="2721440" y="610021"/>
                </a:lnTo>
                <a:lnTo>
                  <a:pt x="2727121" y="582066"/>
                </a:lnTo>
                <a:lnTo>
                  <a:pt x="2727121" y="71996"/>
                </a:lnTo>
                <a:lnTo>
                  <a:pt x="2721440" y="44041"/>
                </a:lnTo>
                <a:lnTo>
                  <a:pt x="2705973" y="21148"/>
                </a:lnTo>
                <a:lnTo>
                  <a:pt x="2683080" y="5680"/>
                </a:lnTo>
                <a:lnTo>
                  <a:pt x="2655125" y="0"/>
                </a:lnTo>
                <a:close/>
              </a:path>
            </a:pathLst>
          </a:custGeom>
          <a:solidFill>
            <a:srgbClr val="F265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69874" y="341446"/>
            <a:ext cx="2931795" cy="371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4470">
              <a:lnSpc>
                <a:spcPts val="1200"/>
              </a:lnSpc>
            </a:pPr>
            <a:r>
              <a:rPr sz="1900" b="1" spc="-20" dirty="0" smtClean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災害時に助かるために</a:t>
            </a:r>
            <a:r>
              <a:rPr lang="en-US" sz="1900" b="1" spc="-20" dirty="0" smtClean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!!</a:t>
            </a:r>
            <a:endParaRPr sz="1900" spc="-2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>
              <a:lnSpc>
                <a:spcPts val="1200"/>
              </a:lnSpc>
              <a:spcBef>
                <a:spcPts val="520"/>
              </a:spcBef>
            </a:pPr>
            <a:r>
              <a:rPr sz="1100" b="1" spc="-10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</a:t>
            </a:r>
            <a:r>
              <a:rPr sz="1100" b="1" spc="-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</a:t>
            </a:r>
            <a:r>
              <a:rPr sz="1100" b="1" spc="-80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sz="1100" b="1" spc="-40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ら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</a:t>
            </a:r>
            <a:r>
              <a:rPr sz="1100" b="1" spc="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への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情報提</a:t>
            </a:r>
            <a:r>
              <a:rPr sz="1100" b="1" spc="-1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供</a:t>
            </a:r>
            <a:r>
              <a:rPr sz="1100" b="1" spc="-5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sz="1100" b="1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ご協</a:t>
            </a:r>
            <a:r>
              <a:rPr sz="1100" b="1" spc="-1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力</a:t>
            </a:r>
            <a:r>
              <a:rPr sz="1100" b="1" spc="-25" dirty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r>
              <a:rPr sz="1100" b="1" dirty="0" smtClean="0">
                <a:solidFill>
                  <a:srgbClr val="35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</a:t>
            </a:r>
            <a:endParaRPr lang="en-US" sz="1100" b="1" dirty="0" smtClean="0">
              <a:solidFill>
                <a:srgbClr val="35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0703" y="4272968"/>
            <a:ext cx="3121660" cy="2932430"/>
          </a:xfrm>
          <a:custGeom>
            <a:avLst/>
            <a:gdLst/>
            <a:ahLst/>
            <a:cxnLst/>
            <a:rect l="l" t="t" r="r" b="b"/>
            <a:pathLst>
              <a:path w="3121660" h="2932429">
                <a:moveTo>
                  <a:pt x="3049308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2860167"/>
                </a:lnTo>
                <a:lnTo>
                  <a:pt x="5680" y="2888122"/>
                </a:lnTo>
                <a:lnTo>
                  <a:pt x="21148" y="2911014"/>
                </a:lnTo>
                <a:lnTo>
                  <a:pt x="44041" y="2926482"/>
                </a:lnTo>
                <a:lnTo>
                  <a:pt x="71996" y="2932163"/>
                </a:lnTo>
                <a:lnTo>
                  <a:pt x="3049308" y="2932163"/>
                </a:lnTo>
                <a:lnTo>
                  <a:pt x="3077263" y="2926482"/>
                </a:lnTo>
                <a:lnTo>
                  <a:pt x="3100155" y="2911014"/>
                </a:lnTo>
                <a:lnTo>
                  <a:pt x="3115623" y="2888122"/>
                </a:lnTo>
                <a:lnTo>
                  <a:pt x="3121304" y="2860167"/>
                </a:lnTo>
                <a:lnTo>
                  <a:pt x="3121304" y="71996"/>
                </a:lnTo>
                <a:lnTo>
                  <a:pt x="3115623" y="44041"/>
                </a:lnTo>
                <a:lnTo>
                  <a:pt x="3100155" y="21148"/>
                </a:lnTo>
                <a:lnTo>
                  <a:pt x="3077263" y="5680"/>
                </a:lnTo>
                <a:lnTo>
                  <a:pt x="3049308" y="0"/>
                </a:lnTo>
                <a:close/>
              </a:path>
            </a:pathLst>
          </a:custGeom>
          <a:solidFill>
            <a:srgbClr val="FFFD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90703" y="4272968"/>
            <a:ext cx="3121660" cy="2932430"/>
          </a:xfrm>
          <a:custGeom>
            <a:avLst/>
            <a:gdLst/>
            <a:ahLst/>
            <a:cxnLst/>
            <a:rect l="l" t="t" r="r" b="b"/>
            <a:pathLst>
              <a:path w="3121660" h="2932429">
                <a:moveTo>
                  <a:pt x="3121304" y="2860167"/>
                </a:moveTo>
                <a:lnTo>
                  <a:pt x="3115623" y="2888122"/>
                </a:lnTo>
                <a:lnTo>
                  <a:pt x="3100155" y="2911014"/>
                </a:lnTo>
                <a:lnTo>
                  <a:pt x="3077263" y="2926482"/>
                </a:lnTo>
                <a:lnTo>
                  <a:pt x="3049308" y="2932163"/>
                </a:lnTo>
                <a:lnTo>
                  <a:pt x="71996" y="2932163"/>
                </a:lnTo>
                <a:lnTo>
                  <a:pt x="44041" y="2926482"/>
                </a:lnTo>
                <a:lnTo>
                  <a:pt x="21148" y="2911014"/>
                </a:lnTo>
                <a:lnTo>
                  <a:pt x="5680" y="2888122"/>
                </a:lnTo>
                <a:lnTo>
                  <a:pt x="0" y="2860167"/>
                </a:lnTo>
                <a:lnTo>
                  <a:pt x="0" y="71996"/>
                </a:lnTo>
                <a:lnTo>
                  <a:pt x="5680" y="44041"/>
                </a:lnTo>
                <a:lnTo>
                  <a:pt x="21148" y="21148"/>
                </a:lnTo>
                <a:lnTo>
                  <a:pt x="44041" y="5680"/>
                </a:lnTo>
                <a:lnTo>
                  <a:pt x="71996" y="0"/>
                </a:lnTo>
                <a:lnTo>
                  <a:pt x="3049308" y="0"/>
                </a:lnTo>
                <a:lnTo>
                  <a:pt x="3077263" y="5680"/>
                </a:lnTo>
                <a:lnTo>
                  <a:pt x="3100155" y="21148"/>
                </a:lnTo>
                <a:lnTo>
                  <a:pt x="3115623" y="44041"/>
                </a:lnTo>
                <a:lnTo>
                  <a:pt x="3121304" y="71996"/>
                </a:lnTo>
                <a:lnTo>
                  <a:pt x="3121304" y="2860167"/>
                </a:lnTo>
                <a:close/>
              </a:path>
            </a:pathLst>
          </a:custGeom>
          <a:ln w="12700">
            <a:solidFill>
              <a:srgbClr val="35B5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4796" y="4272969"/>
            <a:ext cx="2166620" cy="288290"/>
          </a:xfrm>
          <a:custGeom>
            <a:avLst/>
            <a:gdLst/>
            <a:ahLst/>
            <a:cxnLst/>
            <a:rect l="l" t="t" r="r" b="b"/>
            <a:pathLst>
              <a:path w="2166620" h="288289">
                <a:moveTo>
                  <a:pt x="2166340" y="0"/>
                </a:moveTo>
                <a:lnTo>
                  <a:pt x="0" y="0"/>
                </a:lnTo>
                <a:lnTo>
                  <a:pt x="0" y="215861"/>
                </a:lnTo>
                <a:lnTo>
                  <a:pt x="5657" y="243891"/>
                </a:lnTo>
                <a:lnTo>
                  <a:pt x="21086" y="266776"/>
                </a:lnTo>
                <a:lnTo>
                  <a:pt x="43971" y="282202"/>
                </a:lnTo>
                <a:lnTo>
                  <a:pt x="71996" y="287858"/>
                </a:lnTo>
                <a:lnTo>
                  <a:pt x="2094344" y="287858"/>
                </a:lnTo>
                <a:lnTo>
                  <a:pt x="2122363" y="282202"/>
                </a:lnTo>
                <a:lnTo>
                  <a:pt x="2145249" y="266776"/>
                </a:lnTo>
                <a:lnTo>
                  <a:pt x="2160681" y="243891"/>
                </a:lnTo>
                <a:lnTo>
                  <a:pt x="2166340" y="215861"/>
                </a:lnTo>
                <a:lnTo>
                  <a:pt x="2166340" y="0"/>
                </a:lnTo>
                <a:close/>
              </a:path>
            </a:pathLst>
          </a:custGeom>
          <a:solidFill>
            <a:srgbClr val="35B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92013" y="6807200"/>
            <a:ext cx="3600450" cy="753110"/>
          </a:xfrm>
          <a:custGeom>
            <a:avLst/>
            <a:gdLst/>
            <a:ahLst/>
            <a:cxnLst/>
            <a:rect l="l" t="t" r="r" b="b"/>
            <a:pathLst>
              <a:path w="3600450" h="753109">
                <a:moveTo>
                  <a:pt x="3599992" y="0"/>
                </a:moveTo>
                <a:lnTo>
                  <a:pt x="3599992" y="752859"/>
                </a:lnTo>
                <a:lnTo>
                  <a:pt x="0" y="752859"/>
                </a:lnTo>
                <a:lnTo>
                  <a:pt x="0" y="0"/>
                </a:lnTo>
                <a:lnTo>
                  <a:pt x="35999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51449" y="7007856"/>
            <a:ext cx="307340" cy="236854"/>
          </a:xfrm>
          <a:custGeom>
            <a:avLst/>
            <a:gdLst/>
            <a:ahLst/>
            <a:cxnLst/>
            <a:rect l="l" t="t" r="r" b="b"/>
            <a:pathLst>
              <a:path w="307340" h="236854">
                <a:moveTo>
                  <a:pt x="92887" y="110528"/>
                </a:moveTo>
                <a:lnTo>
                  <a:pt x="59791" y="139803"/>
                </a:lnTo>
                <a:lnTo>
                  <a:pt x="34702" y="169432"/>
                </a:lnTo>
                <a:lnTo>
                  <a:pt x="330" y="234810"/>
                </a:lnTo>
                <a:lnTo>
                  <a:pt x="0" y="235712"/>
                </a:lnTo>
                <a:lnTo>
                  <a:pt x="533" y="236321"/>
                </a:lnTo>
                <a:lnTo>
                  <a:pt x="38485" y="226752"/>
                </a:lnTo>
                <a:lnTo>
                  <a:pt x="79603" y="211709"/>
                </a:lnTo>
                <a:lnTo>
                  <a:pt x="37376" y="173990"/>
                </a:lnTo>
                <a:lnTo>
                  <a:pt x="38798" y="172275"/>
                </a:lnTo>
                <a:lnTo>
                  <a:pt x="92015" y="172275"/>
                </a:lnTo>
                <a:lnTo>
                  <a:pt x="92506" y="168017"/>
                </a:lnTo>
                <a:lnTo>
                  <a:pt x="93659" y="145154"/>
                </a:lnTo>
                <a:lnTo>
                  <a:pt x="94157" y="112420"/>
                </a:lnTo>
                <a:lnTo>
                  <a:pt x="94157" y="110832"/>
                </a:lnTo>
                <a:lnTo>
                  <a:pt x="92887" y="110528"/>
                </a:lnTo>
                <a:close/>
              </a:path>
              <a:path w="307340" h="236854">
                <a:moveTo>
                  <a:pt x="92015" y="172275"/>
                </a:moveTo>
                <a:lnTo>
                  <a:pt x="38798" y="172275"/>
                </a:lnTo>
                <a:lnTo>
                  <a:pt x="57612" y="183529"/>
                </a:lnTo>
                <a:lnTo>
                  <a:pt x="66492" y="188533"/>
                </a:lnTo>
                <a:lnTo>
                  <a:pt x="72993" y="191815"/>
                </a:lnTo>
                <a:lnTo>
                  <a:pt x="78092" y="193929"/>
                </a:lnTo>
                <a:lnTo>
                  <a:pt x="84607" y="196303"/>
                </a:lnTo>
                <a:lnTo>
                  <a:pt x="85826" y="196202"/>
                </a:lnTo>
                <a:lnTo>
                  <a:pt x="88798" y="189992"/>
                </a:lnTo>
                <a:lnTo>
                  <a:pt x="90839" y="182475"/>
                </a:lnTo>
                <a:lnTo>
                  <a:pt x="92015" y="172275"/>
                </a:lnTo>
                <a:close/>
              </a:path>
              <a:path w="307340" h="236854">
                <a:moveTo>
                  <a:pt x="306260" y="0"/>
                </a:moveTo>
                <a:lnTo>
                  <a:pt x="251988" y="22543"/>
                </a:lnTo>
                <a:lnTo>
                  <a:pt x="205461" y="43789"/>
                </a:lnTo>
                <a:lnTo>
                  <a:pt x="164984" y="64472"/>
                </a:lnTo>
                <a:lnTo>
                  <a:pt x="129964" y="84885"/>
                </a:lnTo>
                <a:lnTo>
                  <a:pt x="97586" y="107911"/>
                </a:lnTo>
                <a:lnTo>
                  <a:pt x="97586" y="110223"/>
                </a:lnTo>
                <a:lnTo>
                  <a:pt x="99152" y="166876"/>
                </a:lnTo>
                <a:lnTo>
                  <a:pt x="109067" y="197497"/>
                </a:lnTo>
                <a:lnTo>
                  <a:pt x="115468" y="193903"/>
                </a:lnTo>
                <a:lnTo>
                  <a:pt x="159974" y="165123"/>
                </a:lnTo>
                <a:lnTo>
                  <a:pt x="200944" y="130991"/>
                </a:lnTo>
                <a:lnTo>
                  <a:pt x="238749" y="92051"/>
                </a:lnTo>
                <a:lnTo>
                  <a:pt x="273760" y="48845"/>
                </a:lnTo>
                <a:lnTo>
                  <a:pt x="306349" y="1917"/>
                </a:lnTo>
                <a:lnTo>
                  <a:pt x="306997" y="901"/>
                </a:lnTo>
                <a:lnTo>
                  <a:pt x="306260" y="0"/>
                </a:lnTo>
                <a:close/>
              </a:path>
            </a:pathLst>
          </a:custGeom>
          <a:solidFill>
            <a:srgbClr val="0066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83187" y="7209266"/>
            <a:ext cx="239395" cy="55244"/>
          </a:xfrm>
          <a:custGeom>
            <a:avLst/>
            <a:gdLst/>
            <a:ahLst/>
            <a:cxnLst/>
            <a:rect l="l" t="t" r="r" b="b"/>
            <a:pathLst>
              <a:path w="239395" h="55245">
                <a:moveTo>
                  <a:pt x="52641" y="15786"/>
                </a:moveTo>
                <a:lnTo>
                  <a:pt x="11716" y="40522"/>
                </a:lnTo>
                <a:lnTo>
                  <a:pt x="0" y="51422"/>
                </a:lnTo>
                <a:lnTo>
                  <a:pt x="292" y="52285"/>
                </a:lnTo>
                <a:lnTo>
                  <a:pt x="1320" y="52400"/>
                </a:lnTo>
                <a:lnTo>
                  <a:pt x="15763" y="53723"/>
                </a:lnTo>
                <a:lnTo>
                  <a:pt x="30505" y="54602"/>
                </a:lnTo>
                <a:lnTo>
                  <a:pt x="45619" y="54973"/>
                </a:lnTo>
                <a:lnTo>
                  <a:pt x="61175" y="54775"/>
                </a:lnTo>
                <a:lnTo>
                  <a:pt x="61937" y="54775"/>
                </a:lnTo>
                <a:lnTo>
                  <a:pt x="62547" y="54063"/>
                </a:lnTo>
                <a:lnTo>
                  <a:pt x="62460" y="50698"/>
                </a:lnTo>
                <a:lnTo>
                  <a:pt x="62105" y="40117"/>
                </a:lnTo>
                <a:lnTo>
                  <a:pt x="61109" y="30875"/>
                </a:lnTo>
                <a:lnTo>
                  <a:pt x="59736" y="24769"/>
                </a:lnTo>
                <a:lnTo>
                  <a:pt x="58166" y="21005"/>
                </a:lnTo>
                <a:lnTo>
                  <a:pt x="55930" y="17018"/>
                </a:lnTo>
                <a:lnTo>
                  <a:pt x="52641" y="15786"/>
                </a:lnTo>
                <a:close/>
              </a:path>
              <a:path w="239395" h="55245">
                <a:moveTo>
                  <a:pt x="71602" y="16700"/>
                </a:moveTo>
                <a:lnTo>
                  <a:pt x="65709" y="54127"/>
                </a:lnTo>
                <a:lnTo>
                  <a:pt x="66306" y="54597"/>
                </a:lnTo>
                <a:lnTo>
                  <a:pt x="67119" y="54571"/>
                </a:lnTo>
                <a:lnTo>
                  <a:pt x="106989" y="50702"/>
                </a:lnTo>
                <a:lnTo>
                  <a:pt x="148812" y="41954"/>
                </a:lnTo>
                <a:lnTo>
                  <a:pt x="167068" y="35877"/>
                </a:lnTo>
                <a:lnTo>
                  <a:pt x="109969" y="35877"/>
                </a:lnTo>
                <a:lnTo>
                  <a:pt x="96247" y="27612"/>
                </a:lnTo>
                <a:lnTo>
                  <a:pt x="88312" y="23090"/>
                </a:lnTo>
                <a:lnTo>
                  <a:pt x="82183" y="19959"/>
                </a:lnTo>
                <a:lnTo>
                  <a:pt x="77724" y="18173"/>
                </a:lnTo>
                <a:lnTo>
                  <a:pt x="74079" y="17068"/>
                </a:lnTo>
                <a:lnTo>
                  <a:pt x="71602" y="16700"/>
                </a:lnTo>
                <a:close/>
              </a:path>
              <a:path w="239395" h="55245">
                <a:moveTo>
                  <a:pt x="167970" y="0"/>
                </a:moveTo>
                <a:lnTo>
                  <a:pt x="125353" y="823"/>
                </a:lnTo>
                <a:lnTo>
                  <a:pt x="86461" y="5981"/>
                </a:lnTo>
                <a:lnTo>
                  <a:pt x="81127" y="7200"/>
                </a:lnTo>
                <a:lnTo>
                  <a:pt x="81140" y="9893"/>
                </a:lnTo>
                <a:lnTo>
                  <a:pt x="110845" y="34074"/>
                </a:lnTo>
                <a:lnTo>
                  <a:pt x="109969" y="35877"/>
                </a:lnTo>
                <a:lnTo>
                  <a:pt x="167068" y="35877"/>
                </a:lnTo>
                <a:lnTo>
                  <a:pt x="192578" y="27386"/>
                </a:lnTo>
                <a:lnTo>
                  <a:pt x="238277" y="6057"/>
                </a:lnTo>
                <a:lnTo>
                  <a:pt x="239395" y="5448"/>
                </a:lnTo>
                <a:lnTo>
                  <a:pt x="239039" y="4381"/>
                </a:lnTo>
                <a:lnTo>
                  <a:pt x="237782" y="4203"/>
                </a:lnTo>
                <a:lnTo>
                  <a:pt x="223382" y="2791"/>
                </a:lnTo>
                <a:lnTo>
                  <a:pt x="203042" y="1430"/>
                </a:lnTo>
                <a:lnTo>
                  <a:pt x="182619" y="405"/>
                </a:lnTo>
                <a:lnTo>
                  <a:pt x="167970" y="0"/>
                </a:lnTo>
                <a:close/>
              </a:path>
            </a:pathLst>
          </a:custGeom>
          <a:solidFill>
            <a:srgbClr val="008D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195424" y="7087389"/>
            <a:ext cx="73025" cy="177165"/>
          </a:xfrm>
          <a:custGeom>
            <a:avLst/>
            <a:gdLst/>
            <a:ahLst/>
            <a:cxnLst/>
            <a:rect l="l" t="t" r="r" b="b"/>
            <a:pathLst>
              <a:path w="73025" h="177165">
                <a:moveTo>
                  <a:pt x="52133" y="74015"/>
                </a:moveTo>
                <a:lnTo>
                  <a:pt x="33147" y="74015"/>
                </a:lnTo>
                <a:lnTo>
                  <a:pt x="33147" y="176860"/>
                </a:lnTo>
                <a:lnTo>
                  <a:pt x="52133" y="176860"/>
                </a:lnTo>
                <a:lnTo>
                  <a:pt x="52133" y="74015"/>
                </a:lnTo>
                <a:close/>
              </a:path>
              <a:path w="73025" h="177165">
                <a:moveTo>
                  <a:pt x="72656" y="0"/>
                </a:moveTo>
                <a:lnTo>
                  <a:pt x="51803" y="0"/>
                </a:lnTo>
                <a:lnTo>
                  <a:pt x="41942" y="23797"/>
                </a:lnTo>
                <a:lnTo>
                  <a:pt x="30697" y="44729"/>
                </a:lnTo>
                <a:lnTo>
                  <a:pt x="17054" y="63661"/>
                </a:lnTo>
                <a:lnTo>
                  <a:pt x="0" y="81457"/>
                </a:lnTo>
                <a:lnTo>
                  <a:pt x="14249" y="95554"/>
                </a:lnTo>
                <a:lnTo>
                  <a:pt x="18629" y="91346"/>
                </a:lnTo>
                <a:lnTo>
                  <a:pt x="23188" y="86509"/>
                </a:lnTo>
                <a:lnTo>
                  <a:pt x="28002" y="80810"/>
                </a:lnTo>
                <a:lnTo>
                  <a:pt x="33147" y="74015"/>
                </a:lnTo>
                <a:lnTo>
                  <a:pt x="52133" y="74015"/>
                </a:lnTo>
                <a:lnTo>
                  <a:pt x="52133" y="44208"/>
                </a:lnTo>
                <a:lnTo>
                  <a:pt x="59317" y="30403"/>
                </a:lnTo>
                <a:lnTo>
                  <a:pt x="65066" y="18303"/>
                </a:lnTo>
                <a:lnTo>
                  <a:pt x="69480" y="8104"/>
                </a:lnTo>
                <a:lnTo>
                  <a:pt x="7265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58363" y="7040526"/>
            <a:ext cx="227329" cy="224154"/>
          </a:xfrm>
          <a:custGeom>
            <a:avLst/>
            <a:gdLst/>
            <a:ahLst/>
            <a:cxnLst/>
            <a:rect l="l" t="t" r="r" b="b"/>
            <a:pathLst>
              <a:path w="227329" h="224154">
                <a:moveTo>
                  <a:pt x="226860" y="23025"/>
                </a:moveTo>
                <a:lnTo>
                  <a:pt x="17792" y="23025"/>
                </a:lnTo>
                <a:lnTo>
                  <a:pt x="17792" y="119405"/>
                </a:lnTo>
                <a:lnTo>
                  <a:pt x="16689" y="147741"/>
                </a:lnTo>
                <a:lnTo>
                  <a:pt x="13368" y="172793"/>
                </a:lnTo>
                <a:lnTo>
                  <a:pt x="7811" y="194982"/>
                </a:lnTo>
                <a:lnTo>
                  <a:pt x="0" y="214731"/>
                </a:lnTo>
                <a:lnTo>
                  <a:pt x="18999" y="223723"/>
                </a:lnTo>
                <a:lnTo>
                  <a:pt x="33867" y="172080"/>
                </a:lnTo>
                <a:lnTo>
                  <a:pt x="36982" y="119405"/>
                </a:lnTo>
                <a:lnTo>
                  <a:pt x="37020" y="41770"/>
                </a:lnTo>
                <a:lnTo>
                  <a:pt x="226860" y="41770"/>
                </a:lnTo>
                <a:lnTo>
                  <a:pt x="226860" y="23025"/>
                </a:lnTo>
                <a:close/>
              </a:path>
              <a:path w="227329" h="224154">
                <a:moveTo>
                  <a:pt x="128816" y="0"/>
                </a:moveTo>
                <a:lnTo>
                  <a:pt x="108635" y="0"/>
                </a:lnTo>
                <a:lnTo>
                  <a:pt x="108635" y="23025"/>
                </a:lnTo>
                <a:lnTo>
                  <a:pt x="128816" y="23025"/>
                </a:lnTo>
                <a:lnTo>
                  <a:pt x="128816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262544" y="7087382"/>
            <a:ext cx="123189" cy="177165"/>
          </a:xfrm>
          <a:custGeom>
            <a:avLst/>
            <a:gdLst/>
            <a:ahLst/>
            <a:cxnLst/>
            <a:rect l="l" t="t" r="r" b="b"/>
            <a:pathLst>
              <a:path w="123190" h="177165">
                <a:moveTo>
                  <a:pt x="77012" y="157391"/>
                </a:moveTo>
                <a:lnTo>
                  <a:pt x="47815" y="157391"/>
                </a:lnTo>
                <a:lnTo>
                  <a:pt x="47815" y="176872"/>
                </a:lnTo>
                <a:lnTo>
                  <a:pt x="79184" y="176872"/>
                </a:lnTo>
                <a:lnTo>
                  <a:pt x="87679" y="175565"/>
                </a:lnTo>
                <a:lnTo>
                  <a:pt x="94197" y="171643"/>
                </a:lnTo>
                <a:lnTo>
                  <a:pt x="98374" y="165107"/>
                </a:lnTo>
                <a:lnTo>
                  <a:pt x="99575" y="157645"/>
                </a:lnTo>
                <a:lnTo>
                  <a:pt x="79908" y="157645"/>
                </a:lnTo>
                <a:lnTo>
                  <a:pt x="77012" y="157391"/>
                </a:lnTo>
                <a:close/>
              </a:path>
              <a:path w="123190" h="177165">
                <a:moveTo>
                  <a:pt x="99847" y="53111"/>
                </a:moveTo>
                <a:lnTo>
                  <a:pt x="79908" y="53111"/>
                </a:lnTo>
                <a:lnTo>
                  <a:pt x="79908" y="157645"/>
                </a:lnTo>
                <a:lnTo>
                  <a:pt x="99575" y="157645"/>
                </a:lnTo>
                <a:lnTo>
                  <a:pt x="99847" y="155956"/>
                </a:lnTo>
                <a:lnTo>
                  <a:pt x="99847" y="53111"/>
                </a:lnTo>
                <a:close/>
              </a:path>
              <a:path w="123190" h="177165">
                <a:moveTo>
                  <a:pt x="122669" y="34353"/>
                </a:moveTo>
                <a:lnTo>
                  <a:pt x="0" y="34353"/>
                </a:lnTo>
                <a:lnTo>
                  <a:pt x="0" y="53111"/>
                </a:lnTo>
                <a:lnTo>
                  <a:pt x="122669" y="53111"/>
                </a:lnTo>
                <a:lnTo>
                  <a:pt x="122669" y="34353"/>
                </a:lnTo>
                <a:close/>
              </a:path>
              <a:path w="123190" h="177165">
                <a:moveTo>
                  <a:pt x="99847" y="0"/>
                </a:moveTo>
                <a:lnTo>
                  <a:pt x="79908" y="0"/>
                </a:lnTo>
                <a:lnTo>
                  <a:pt x="79908" y="34353"/>
                </a:lnTo>
                <a:lnTo>
                  <a:pt x="99847" y="34353"/>
                </a:lnTo>
                <a:lnTo>
                  <a:pt x="99847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278501" y="7159988"/>
            <a:ext cx="36830" cy="61594"/>
          </a:xfrm>
          <a:custGeom>
            <a:avLst/>
            <a:gdLst/>
            <a:ahLst/>
            <a:cxnLst/>
            <a:rect l="l" t="t" r="r" b="b"/>
            <a:pathLst>
              <a:path w="36829" h="61595">
                <a:moveTo>
                  <a:pt x="18961" y="0"/>
                </a:moveTo>
                <a:lnTo>
                  <a:pt x="0" y="0"/>
                </a:lnTo>
                <a:lnTo>
                  <a:pt x="6052" y="16516"/>
                </a:lnTo>
                <a:lnTo>
                  <a:pt x="11218" y="33318"/>
                </a:lnTo>
                <a:lnTo>
                  <a:pt x="15153" y="48777"/>
                </a:lnTo>
                <a:lnTo>
                  <a:pt x="17513" y="61264"/>
                </a:lnTo>
                <a:lnTo>
                  <a:pt x="36512" y="61264"/>
                </a:lnTo>
                <a:lnTo>
                  <a:pt x="33889" y="48489"/>
                </a:lnTo>
                <a:lnTo>
                  <a:pt x="29865" y="32665"/>
                </a:lnTo>
                <a:lnTo>
                  <a:pt x="24777" y="15825"/>
                </a:lnTo>
                <a:lnTo>
                  <a:pt x="18961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619309" y="7037509"/>
            <a:ext cx="201295" cy="227329"/>
          </a:xfrm>
          <a:custGeom>
            <a:avLst/>
            <a:gdLst/>
            <a:ahLst/>
            <a:cxnLst/>
            <a:rect l="l" t="t" r="r" b="b"/>
            <a:pathLst>
              <a:path w="201295" h="227329">
                <a:moveTo>
                  <a:pt x="200875" y="26047"/>
                </a:moveTo>
                <a:lnTo>
                  <a:pt x="0" y="26047"/>
                </a:lnTo>
                <a:lnTo>
                  <a:pt x="0" y="226745"/>
                </a:lnTo>
                <a:lnTo>
                  <a:pt x="20180" y="226745"/>
                </a:lnTo>
                <a:lnTo>
                  <a:pt x="20180" y="44792"/>
                </a:lnTo>
                <a:lnTo>
                  <a:pt x="200875" y="44792"/>
                </a:lnTo>
                <a:lnTo>
                  <a:pt x="200875" y="26047"/>
                </a:lnTo>
                <a:close/>
              </a:path>
              <a:path w="201295" h="227329">
                <a:moveTo>
                  <a:pt x="177342" y="206565"/>
                </a:moveTo>
                <a:lnTo>
                  <a:pt x="146088" y="206565"/>
                </a:lnTo>
                <a:lnTo>
                  <a:pt x="146088" y="226745"/>
                </a:lnTo>
                <a:lnTo>
                  <a:pt x="180936" y="226745"/>
                </a:lnTo>
                <a:lnTo>
                  <a:pt x="192158" y="224499"/>
                </a:lnTo>
                <a:lnTo>
                  <a:pt x="198112" y="219052"/>
                </a:lnTo>
                <a:lnTo>
                  <a:pt x="200462" y="212343"/>
                </a:lnTo>
                <a:lnTo>
                  <a:pt x="200841" y="206806"/>
                </a:lnTo>
                <a:lnTo>
                  <a:pt x="180936" y="206806"/>
                </a:lnTo>
                <a:lnTo>
                  <a:pt x="177342" y="206565"/>
                </a:lnTo>
                <a:close/>
              </a:path>
              <a:path w="201295" h="227329">
                <a:moveTo>
                  <a:pt x="200875" y="44792"/>
                </a:moveTo>
                <a:lnTo>
                  <a:pt x="180936" y="44792"/>
                </a:lnTo>
                <a:lnTo>
                  <a:pt x="180936" y="206806"/>
                </a:lnTo>
                <a:lnTo>
                  <a:pt x="200841" y="206806"/>
                </a:lnTo>
                <a:lnTo>
                  <a:pt x="200875" y="44792"/>
                </a:lnTo>
                <a:close/>
              </a:path>
              <a:path w="201295" h="227329">
                <a:moveTo>
                  <a:pt x="111010" y="44792"/>
                </a:moveTo>
                <a:lnTo>
                  <a:pt x="90830" y="44792"/>
                </a:lnTo>
                <a:lnTo>
                  <a:pt x="89384" y="59554"/>
                </a:lnTo>
                <a:lnTo>
                  <a:pt x="85512" y="76014"/>
                </a:lnTo>
                <a:lnTo>
                  <a:pt x="63162" y="120297"/>
                </a:lnTo>
                <a:lnTo>
                  <a:pt x="22352" y="152831"/>
                </a:lnTo>
                <a:lnTo>
                  <a:pt x="33274" y="171411"/>
                </a:lnTo>
                <a:lnTo>
                  <a:pt x="58719" y="153242"/>
                </a:lnTo>
                <a:lnTo>
                  <a:pt x="77582" y="132414"/>
                </a:lnTo>
                <a:lnTo>
                  <a:pt x="91261" y="110527"/>
                </a:lnTo>
                <a:lnTo>
                  <a:pt x="101155" y="89179"/>
                </a:lnTo>
                <a:lnTo>
                  <a:pt x="120531" y="89179"/>
                </a:lnTo>
                <a:lnTo>
                  <a:pt x="113382" y="66814"/>
                </a:lnTo>
                <a:lnTo>
                  <a:pt x="111010" y="44792"/>
                </a:lnTo>
                <a:close/>
              </a:path>
              <a:path w="201295" h="227329">
                <a:moveTo>
                  <a:pt x="120531" y="89179"/>
                </a:moveTo>
                <a:lnTo>
                  <a:pt x="101155" y="89179"/>
                </a:lnTo>
                <a:lnTo>
                  <a:pt x="107066" y="103430"/>
                </a:lnTo>
                <a:lnTo>
                  <a:pt x="117979" y="122486"/>
                </a:lnTo>
                <a:lnTo>
                  <a:pt x="136642" y="145373"/>
                </a:lnTo>
                <a:lnTo>
                  <a:pt x="165798" y="171119"/>
                </a:lnTo>
                <a:lnTo>
                  <a:pt x="178765" y="154292"/>
                </a:lnTo>
                <a:lnTo>
                  <a:pt x="173029" y="150500"/>
                </a:lnTo>
                <a:lnTo>
                  <a:pt x="165942" y="145373"/>
                </a:lnTo>
                <a:lnTo>
                  <a:pt x="157857" y="138777"/>
                </a:lnTo>
                <a:lnTo>
                  <a:pt x="148742" y="130263"/>
                </a:lnTo>
                <a:lnTo>
                  <a:pt x="132248" y="110527"/>
                </a:lnTo>
                <a:lnTo>
                  <a:pt x="120531" y="89179"/>
                </a:lnTo>
                <a:close/>
              </a:path>
              <a:path w="201295" h="227329">
                <a:moveTo>
                  <a:pt x="111010" y="0"/>
                </a:moveTo>
                <a:lnTo>
                  <a:pt x="90830" y="0"/>
                </a:lnTo>
                <a:lnTo>
                  <a:pt x="90830" y="26047"/>
                </a:lnTo>
                <a:lnTo>
                  <a:pt x="111010" y="26047"/>
                </a:lnTo>
                <a:lnTo>
                  <a:pt x="11101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010140" y="7051936"/>
            <a:ext cx="93345" cy="212725"/>
          </a:xfrm>
          <a:custGeom>
            <a:avLst/>
            <a:gdLst/>
            <a:ahLst/>
            <a:cxnLst/>
            <a:rect l="l" t="t" r="r" b="b"/>
            <a:pathLst>
              <a:path w="93345" h="212725">
                <a:moveTo>
                  <a:pt x="92748" y="0"/>
                </a:moveTo>
                <a:lnTo>
                  <a:pt x="0" y="0"/>
                </a:lnTo>
                <a:lnTo>
                  <a:pt x="0" y="77939"/>
                </a:lnTo>
                <a:lnTo>
                  <a:pt x="73406" y="77939"/>
                </a:lnTo>
                <a:lnTo>
                  <a:pt x="73406" y="190436"/>
                </a:lnTo>
                <a:lnTo>
                  <a:pt x="72923" y="193332"/>
                </a:lnTo>
                <a:lnTo>
                  <a:pt x="53911" y="193332"/>
                </a:lnTo>
                <a:lnTo>
                  <a:pt x="53911" y="212318"/>
                </a:lnTo>
                <a:lnTo>
                  <a:pt x="87223" y="212318"/>
                </a:lnTo>
                <a:lnTo>
                  <a:pt x="92748" y="204622"/>
                </a:lnTo>
                <a:lnTo>
                  <a:pt x="92748" y="62788"/>
                </a:lnTo>
                <a:lnTo>
                  <a:pt x="18554" y="62788"/>
                </a:lnTo>
                <a:lnTo>
                  <a:pt x="18554" y="45364"/>
                </a:lnTo>
                <a:lnTo>
                  <a:pt x="92748" y="45364"/>
                </a:lnTo>
                <a:lnTo>
                  <a:pt x="92748" y="31902"/>
                </a:lnTo>
                <a:lnTo>
                  <a:pt x="18554" y="31902"/>
                </a:lnTo>
                <a:lnTo>
                  <a:pt x="18554" y="15151"/>
                </a:lnTo>
                <a:lnTo>
                  <a:pt x="92748" y="15151"/>
                </a:lnTo>
                <a:lnTo>
                  <a:pt x="92748" y="0"/>
                </a:lnTo>
                <a:close/>
              </a:path>
              <a:path w="93345" h="212725">
                <a:moveTo>
                  <a:pt x="92748" y="45364"/>
                </a:moveTo>
                <a:lnTo>
                  <a:pt x="73406" y="45364"/>
                </a:lnTo>
                <a:lnTo>
                  <a:pt x="73406" y="62788"/>
                </a:lnTo>
                <a:lnTo>
                  <a:pt x="92748" y="62788"/>
                </a:lnTo>
                <a:lnTo>
                  <a:pt x="92748" y="45364"/>
                </a:lnTo>
                <a:close/>
              </a:path>
              <a:path w="93345" h="212725">
                <a:moveTo>
                  <a:pt x="92748" y="15151"/>
                </a:moveTo>
                <a:lnTo>
                  <a:pt x="73406" y="15151"/>
                </a:lnTo>
                <a:lnTo>
                  <a:pt x="73406" y="31902"/>
                </a:lnTo>
                <a:lnTo>
                  <a:pt x="92748" y="31902"/>
                </a:lnTo>
                <a:lnTo>
                  <a:pt x="92748" y="15151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950430" y="7252919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950430" y="7233234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38" y="0"/>
                </a:lnTo>
              </a:path>
            </a:pathLst>
          </a:custGeom>
          <a:ln w="2412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50430" y="7214184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90" y="0"/>
                </a:lnTo>
              </a:path>
            </a:pathLst>
          </a:custGeom>
          <a:ln w="1397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030681" y="7233316"/>
            <a:ext cx="17780" cy="0"/>
          </a:xfrm>
          <a:custGeom>
            <a:avLst/>
            <a:gdLst/>
            <a:ahLst/>
            <a:cxnLst/>
            <a:rect l="l" t="t" r="r" b="b"/>
            <a:pathLst>
              <a:path w="17779">
                <a:moveTo>
                  <a:pt x="0" y="0"/>
                </a:moveTo>
                <a:lnTo>
                  <a:pt x="17538" y="0"/>
                </a:lnTo>
              </a:path>
            </a:pathLst>
          </a:custGeom>
          <a:ln w="25107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905061" y="7129406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4619"/>
                </a:lnTo>
              </a:path>
            </a:pathLst>
          </a:custGeom>
          <a:ln w="19583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8895270" y="712178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89" y="0"/>
                </a:lnTo>
              </a:path>
            </a:pathLst>
          </a:custGeom>
          <a:ln w="1523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95270" y="710591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596" y="0"/>
                </a:lnTo>
              </a:path>
            </a:pathLst>
          </a:custGeom>
          <a:ln w="1651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895270" y="7090671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89" y="0"/>
                </a:lnTo>
              </a:path>
            </a:pathLst>
          </a:custGeom>
          <a:ln w="1396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895270" y="7075431"/>
            <a:ext cx="19685" cy="0"/>
          </a:xfrm>
          <a:custGeom>
            <a:avLst/>
            <a:gdLst/>
            <a:ahLst/>
            <a:cxnLst/>
            <a:rect l="l" t="t" r="r" b="b"/>
            <a:pathLst>
              <a:path w="19684">
                <a:moveTo>
                  <a:pt x="0" y="0"/>
                </a:moveTo>
                <a:lnTo>
                  <a:pt x="19596" y="0"/>
                </a:lnTo>
              </a:path>
            </a:pathLst>
          </a:custGeom>
          <a:ln w="16509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895270" y="7059556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2989" y="0"/>
                </a:lnTo>
              </a:path>
            </a:pathLst>
          </a:custGeom>
          <a:ln w="1524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969705" y="710601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4" y="0"/>
                </a:lnTo>
              </a:path>
            </a:pathLst>
          </a:custGeom>
          <a:ln w="17424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969705" y="707546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554" y="0"/>
                </a:lnTo>
              </a:path>
            </a:pathLst>
          </a:custGeom>
          <a:ln w="16751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924111" y="7135302"/>
            <a:ext cx="149860" cy="83820"/>
          </a:xfrm>
          <a:custGeom>
            <a:avLst/>
            <a:gdLst/>
            <a:ahLst/>
            <a:cxnLst/>
            <a:rect l="l" t="t" r="r" b="b"/>
            <a:pathLst>
              <a:path w="149859" h="83820">
                <a:moveTo>
                  <a:pt x="119227" y="58572"/>
                </a:moveTo>
                <a:lnTo>
                  <a:pt x="76352" y="58572"/>
                </a:lnTo>
                <a:lnTo>
                  <a:pt x="91793" y="65444"/>
                </a:lnTo>
                <a:lnTo>
                  <a:pt x="108934" y="71721"/>
                </a:lnTo>
                <a:lnTo>
                  <a:pt x="128066" y="77587"/>
                </a:lnTo>
                <a:lnTo>
                  <a:pt x="149478" y="83223"/>
                </a:lnTo>
                <a:lnTo>
                  <a:pt x="149478" y="65036"/>
                </a:lnTo>
                <a:lnTo>
                  <a:pt x="133849" y="62249"/>
                </a:lnTo>
                <a:lnTo>
                  <a:pt x="119227" y="58572"/>
                </a:lnTo>
                <a:close/>
              </a:path>
              <a:path w="149859" h="83820">
                <a:moveTo>
                  <a:pt x="60392" y="30543"/>
                </a:moveTo>
                <a:lnTo>
                  <a:pt x="35090" y="30543"/>
                </a:lnTo>
                <a:lnTo>
                  <a:pt x="40905" y="35621"/>
                </a:lnTo>
                <a:lnTo>
                  <a:pt x="46869" y="40390"/>
                </a:lnTo>
                <a:lnTo>
                  <a:pt x="53013" y="44872"/>
                </a:lnTo>
                <a:lnTo>
                  <a:pt x="59372" y="49085"/>
                </a:lnTo>
                <a:lnTo>
                  <a:pt x="46859" y="54088"/>
                </a:lnTo>
                <a:lnTo>
                  <a:pt x="33107" y="58493"/>
                </a:lnTo>
                <a:lnTo>
                  <a:pt x="17819" y="62369"/>
                </a:lnTo>
                <a:lnTo>
                  <a:pt x="698" y="65785"/>
                </a:lnTo>
                <a:lnTo>
                  <a:pt x="698" y="82308"/>
                </a:lnTo>
                <a:lnTo>
                  <a:pt x="21988" y="77939"/>
                </a:lnTo>
                <a:lnTo>
                  <a:pt x="41544" y="72583"/>
                </a:lnTo>
                <a:lnTo>
                  <a:pt x="59591" y="66156"/>
                </a:lnTo>
                <a:lnTo>
                  <a:pt x="76352" y="58572"/>
                </a:lnTo>
                <a:lnTo>
                  <a:pt x="119227" y="58572"/>
                </a:lnTo>
                <a:lnTo>
                  <a:pt x="105662" y="54146"/>
                </a:lnTo>
                <a:lnTo>
                  <a:pt x="93090" y="49072"/>
                </a:lnTo>
                <a:lnTo>
                  <a:pt x="102292" y="42928"/>
                </a:lnTo>
                <a:lnTo>
                  <a:pt x="105457" y="40563"/>
                </a:lnTo>
                <a:lnTo>
                  <a:pt x="76136" y="40563"/>
                </a:lnTo>
                <a:lnTo>
                  <a:pt x="68318" y="35876"/>
                </a:lnTo>
                <a:lnTo>
                  <a:pt x="61074" y="31046"/>
                </a:lnTo>
                <a:lnTo>
                  <a:pt x="60392" y="30543"/>
                </a:lnTo>
                <a:close/>
              </a:path>
              <a:path w="149859" h="83820">
                <a:moveTo>
                  <a:pt x="69964" y="0"/>
                </a:moveTo>
                <a:lnTo>
                  <a:pt x="47663" y="0"/>
                </a:lnTo>
                <a:lnTo>
                  <a:pt x="36693" y="9948"/>
                </a:lnTo>
                <a:lnTo>
                  <a:pt x="25031" y="18234"/>
                </a:lnTo>
                <a:lnTo>
                  <a:pt x="12769" y="25038"/>
                </a:lnTo>
                <a:lnTo>
                  <a:pt x="0" y="30543"/>
                </a:lnTo>
                <a:lnTo>
                  <a:pt x="6959" y="44996"/>
                </a:lnTo>
                <a:lnTo>
                  <a:pt x="12917" y="42386"/>
                </a:lnTo>
                <a:lnTo>
                  <a:pt x="19819" y="39117"/>
                </a:lnTo>
                <a:lnTo>
                  <a:pt x="27324" y="35175"/>
                </a:lnTo>
                <a:lnTo>
                  <a:pt x="35090" y="30543"/>
                </a:lnTo>
                <a:lnTo>
                  <a:pt x="60392" y="30543"/>
                </a:lnTo>
                <a:lnTo>
                  <a:pt x="54401" y="26124"/>
                </a:lnTo>
                <a:lnTo>
                  <a:pt x="48298" y="21158"/>
                </a:lnTo>
                <a:lnTo>
                  <a:pt x="128562" y="21158"/>
                </a:lnTo>
                <a:lnTo>
                  <a:pt x="128562" y="6997"/>
                </a:lnTo>
                <a:lnTo>
                  <a:pt x="63677" y="6997"/>
                </a:lnTo>
                <a:lnTo>
                  <a:pt x="65646" y="4838"/>
                </a:lnTo>
                <a:lnTo>
                  <a:pt x="67983" y="2336"/>
                </a:lnTo>
                <a:lnTo>
                  <a:pt x="69964" y="0"/>
                </a:lnTo>
                <a:close/>
              </a:path>
              <a:path w="149859" h="83820">
                <a:moveTo>
                  <a:pt x="128562" y="21158"/>
                </a:moveTo>
                <a:lnTo>
                  <a:pt x="103924" y="21158"/>
                </a:lnTo>
                <a:lnTo>
                  <a:pt x="97014" y="26562"/>
                </a:lnTo>
                <a:lnTo>
                  <a:pt x="90135" y="31584"/>
                </a:lnTo>
                <a:lnTo>
                  <a:pt x="83198" y="36248"/>
                </a:lnTo>
                <a:lnTo>
                  <a:pt x="76136" y="40563"/>
                </a:lnTo>
                <a:lnTo>
                  <a:pt x="105457" y="40563"/>
                </a:lnTo>
                <a:lnTo>
                  <a:pt x="111235" y="36245"/>
                </a:lnTo>
                <a:lnTo>
                  <a:pt x="119967" y="29002"/>
                </a:lnTo>
                <a:lnTo>
                  <a:pt x="128562" y="2115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82038" y="6096000"/>
            <a:ext cx="3230245" cy="1284605"/>
          </a:xfrm>
          <a:custGeom>
            <a:avLst/>
            <a:gdLst/>
            <a:ahLst/>
            <a:cxnLst/>
            <a:rect l="l" t="t" r="r" b="b"/>
            <a:pathLst>
              <a:path w="3230245" h="1284604">
                <a:moveTo>
                  <a:pt x="3229965" y="1284008"/>
                </a:moveTo>
                <a:lnTo>
                  <a:pt x="0" y="1284008"/>
                </a:lnTo>
                <a:lnTo>
                  <a:pt x="0" y="0"/>
                </a:lnTo>
                <a:lnTo>
                  <a:pt x="3229965" y="0"/>
                </a:lnTo>
                <a:lnTo>
                  <a:pt x="3229965" y="1284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458404" y="759257"/>
            <a:ext cx="1383572" cy="98648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722203" y="2019554"/>
            <a:ext cx="997967" cy="11713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73528" y="1352675"/>
            <a:ext cx="941596" cy="12207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39683" y="4046601"/>
            <a:ext cx="1479219" cy="108308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55337" y="3833364"/>
            <a:ext cx="1029085" cy="12339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37336" y="1383741"/>
            <a:ext cx="1798260" cy="1302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318802" y="2948882"/>
            <a:ext cx="1746765" cy="10690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28159" y="2918459"/>
            <a:ext cx="532843" cy="113398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498034" y="5465484"/>
            <a:ext cx="1729935" cy="17081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087679" y="4658421"/>
            <a:ext cx="1172668" cy="798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0" y="6321129"/>
            <a:ext cx="105410" cy="210185"/>
          </a:xfrm>
          <a:custGeom>
            <a:avLst/>
            <a:gdLst/>
            <a:ahLst/>
            <a:cxnLst/>
            <a:rect l="l" t="t" r="r" b="b"/>
            <a:pathLst>
              <a:path w="105410" h="210184">
                <a:moveTo>
                  <a:pt x="0" y="0"/>
                </a:moveTo>
                <a:lnTo>
                  <a:pt x="0" y="210172"/>
                </a:lnTo>
                <a:lnTo>
                  <a:pt x="40905" y="201913"/>
                </a:lnTo>
                <a:lnTo>
                  <a:pt x="74310" y="179389"/>
                </a:lnTo>
                <a:lnTo>
                  <a:pt x="96833" y="145980"/>
                </a:lnTo>
                <a:lnTo>
                  <a:pt x="105092" y="105067"/>
                </a:lnTo>
                <a:lnTo>
                  <a:pt x="96833" y="64165"/>
                </a:lnTo>
                <a:lnTo>
                  <a:pt x="74310" y="30768"/>
                </a:lnTo>
                <a:lnTo>
                  <a:pt x="40905" y="8254"/>
                </a:lnTo>
                <a:lnTo>
                  <a:pt x="0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テキスト ボックス 76"/>
          <p:cNvSpPr txBox="1"/>
          <p:nvPr/>
        </p:nvSpPr>
        <p:spPr>
          <a:xfrm>
            <a:off x="269874" y="834368"/>
            <a:ext cx="2328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災害時に受けられる支</a:t>
            </a:r>
            <a:r>
              <a:rPr lang="ja-JP" altLang="en-US" sz="1200" b="1" spc="2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援</a:t>
            </a:r>
            <a:r>
              <a:rPr lang="en-US" altLang="ja-JP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例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)</a:t>
            </a:r>
            <a:endParaRPr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2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99273" y="1124131"/>
            <a:ext cx="25271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lnSpc>
                <a:spcPct val="100000"/>
              </a:lnSpc>
              <a:spcBef>
                <a:spcPts val="855"/>
              </a:spcBef>
            </a:pPr>
            <a:r>
              <a:rPr lang="ja-JP" altLang="en-US" sz="1200" b="1" spc="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避難連</a:t>
            </a:r>
            <a:r>
              <a:rPr lang="ja-JP" altLang="en-US" sz="1200" b="1" spc="-3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絡・</a:t>
            </a:r>
            <a:r>
              <a:rPr lang="ja-JP" altLang="en-US" sz="1200" b="1" spc="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避難誘</a:t>
            </a:r>
            <a:r>
              <a:rPr lang="ja-JP" altLang="en-US" sz="1200" b="1" spc="1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導</a:t>
            </a:r>
            <a:r>
              <a:rPr lang="ja-JP" altLang="en-US" sz="1200" b="1" spc="1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1200" b="1" spc="3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</a:t>
            </a:r>
            <a:r>
              <a:rPr lang="ja-JP" altLang="en-US" sz="1200" b="1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る</a:t>
            </a:r>
            <a:r>
              <a:rPr lang="ja-JP" altLang="en-US" sz="1200" b="1" spc="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78" name="円/楕円 77"/>
          <p:cNvSpPr/>
          <p:nvPr/>
        </p:nvSpPr>
        <p:spPr>
          <a:xfrm>
            <a:off x="290055" y="1213315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0" name="テキスト ボックス 79"/>
          <p:cNvSpPr txBox="1"/>
          <p:nvPr/>
        </p:nvSpPr>
        <p:spPr>
          <a:xfrm>
            <a:off x="291138" y="2707500"/>
            <a:ext cx="20836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安否確認・救助活動に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1" name="円/楕円 80"/>
          <p:cNvSpPr/>
          <p:nvPr/>
        </p:nvSpPr>
        <p:spPr>
          <a:xfrm>
            <a:off x="290055" y="2788659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88900" y="4294640"/>
            <a:ext cx="252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0815">
              <a:lnSpc>
                <a:spcPct val="100000"/>
              </a:lnSpc>
            </a:pPr>
            <a:r>
              <a:rPr lang="ja-JP" altLang="en-US" sz="1200" b="1" dirty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平常時に受けられる支</a:t>
            </a:r>
            <a:r>
              <a:rPr lang="ja-JP" altLang="en-US" sz="1200" b="1" spc="-500" dirty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援</a:t>
            </a:r>
            <a:r>
              <a:rPr lang="ja-JP" altLang="en-US" sz="1200" b="1" dirty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（例</a:t>
            </a:r>
            <a:r>
              <a:rPr lang="ja-JP" altLang="en-US" sz="1200" b="1" dirty="0" smtClean="0">
                <a:solidFill>
                  <a:srgbClr val="FFFDE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4" name="テキスト ボックス 83"/>
          <p:cNvSpPr txBox="1"/>
          <p:nvPr/>
        </p:nvSpPr>
        <p:spPr>
          <a:xfrm>
            <a:off x="234444" y="4571639"/>
            <a:ext cx="252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855"/>
              </a:spcBef>
            </a:pP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支援者との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交流</a:t>
            </a:r>
            <a:endParaRPr lang="ja-JP" altLang="en-US" sz="12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3587059" y="3402113"/>
            <a:ext cx="3588442" cy="604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</a:t>
            </a:r>
            <a:r>
              <a:rPr lang="ja-JP" altLang="en-US" sz="1500" b="1" spc="-100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１人での避難が大変なこと</a:t>
            </a: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周り</a:t>
            </a: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の人に知って</a:t>
            </a: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ほしい</a:t>
            </a: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165100" y="4780147"/>
            <a:ext cx="25271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</a:t>
            </a:r>
            <a:r>
              <a:rPr lang="ja-JP" altLang="en-US" sz="1200" b="1" dirty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日常の声かけ等の見守り</a:t>
            </a:r>
            <a:r>
              <a:rPr lang="ja-JP" altLang="en-US" sz="1200" b="1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7" name="円/楕円 86"/>
          <p:cNvSpPr/>
          <p:nvPr/>
        </p:nvSpPr>
        <p:spPr>
          <a:xfrm>
            <a:off x="299273" y="4659068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327375" y="5534025"/>
            <a:ext cx="1437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ja-JP" altLang="en-US" sz="1200" b="1" dirty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個別計画</a:t>
            </a:r>
            <a:r>
              <a:rPr lang="ja-JP" altLang="en-US" sz="1200" b="1" dirty="0" smtClean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や</a:t>
            </a:r>
            <a:endParaRPr lang="en-US" altLang="ja-JP" sz="1200" b="1" dirty="0" smtClean="0">
              <a:ln w="127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2700">
              <a:lnSpc>
                <a:spcPct val="100000"/>
              </a:lnSpc>
            </a:pPr>
            <a:r>
              <a:rPr lang="ja-JP" altLang="en-US" sz="1200" b="1" dirty="0" smtClean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防災</a:t>
            </a:r>
            <a:r>
              <a:rPr lang="ja-JP" altLang="en-US" sz="1200" b="1" dirty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訓練に</a:t>
            </a:r>
            <a:r>
              <a:rPr lang="ja-JP" altLang="en-US" sz="1200" b="1" dirty="0" smtClean="0">
                <a:ln w="1270">
                  <a:noFill/>
                </a:ln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活用</a:t>
            </a:r>
            <a:endParaRPr lang="ja-JP" altLang="en-US" sz="1200" b="1" dirty="0">
              <a:ln w="1270">
                <a:noFill/>
              </a:ln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9" name="円/楕円 88"/>
          <p:cNvSpPr/>
          <p:nvPr/>
        </p:nvSpPr>
        <p:spPr>
          <a:xfrm>
            <a:off x="305734" y="5636917"/>
            <a:ext cx="78366" cy="78366"/>
          </a:xfrm>
          <a:prstGeom prst="ellipse">
            <a:avLst/>
          </a:prstGeom>
          <a:solidFill>
            <a:srgbClr val="34B5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774700" y="7252919"/>
            <a:ext cx="259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en-US" altLang="ja-JP" sz="800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800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支援の内</a:t>
            </a:r>
            <a:r>
              <a:rPr lang="ja-JP" altLang="en-US" sz="800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容</a:t>
            </a:r>
            <a:r>
              <a:rPr lang="ja-JP" altLang="en-US" sz="8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800" spc="2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</a:t>
            </a:r>
            <a:r>
              <a:rPr lang="ja-JP" altLang="en-US" sz="800" spc="2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</a:t>
            </a:r>
            <a:r>
              <a:rPr lang="ja-JP" altLang="en-US" sz="800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lang="ja-JP" altLang="en-US" sz="800" spc="2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</a:t>
            </a:r>
            <a:r>
              <a:rPr lang="ja-JP" altLang="en-US" sz="800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</a:t>
            </a:r>
            <a:r>
              <a:rPr lang="ja-JP" altLang="en-US" sz="800" spc="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村</a:t>
            </a:r>
            <a:r>
              <a:rPr lang="ja-JP" altLang="en-US" sz="800" spc="-2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</a:t>
            </a:r>
            <a:r>
              <a:rPr lang="ja-JP" altLang="en-US" sz="800" spc="-7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r>
              <a:rPr lang="ja-JP" altLang="en-US" sz="800" spc="-6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っ</a:t>
            </a:r>
            <a:r>
              <a:rPr lang="ja-JP" altLang="en-US" sz="800" spc="2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</a:t>
            </a:r>
            <a:r>
              <a:rPr lang="ja-JP" altLang="en-US" sz="800" spc="2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異</a:t>
            </a:r>
            <a:r>
              <a:rPr lang="ja-JP" altLang="en-US" sz="800" spc="-4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</a:t>
            </a:r>
            <a:r>
              <a:rPr lang="ja-JP" altLang="en-US" sz="800" spc="-7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り</a:t>
            </a:r>
            <a:r>
              <a:rPr lang="ja-JP" altLang="en-US" sz="800" spc="-1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</a:t>
            </a:r>
            <a:r>
              <a:rPr lang="ja-JP" altLang="en-US" sz="800" spc="15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す</a:t>
            </a:r>
            <a:r>
              <a:rPr lang="ja-JP" altLang="en-US" sz="80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ja-JP" altLang="en-US" sz="8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3608600" y="2041852"/>
            <a:ext cx="3847525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地震があったときに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避難すべきかどうか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判断できない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3594100" y="691079"/>
            <a:ext cx="2476205" cy="909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津波警報</a:t>
            </a: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が出たときに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逃げるために誰かの</a:t>
            </a:r>
            <a:endParaRPr lang="en-US" altLang="ja-JP" sz="1500" b="1" spc="-5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500"/>
              </a:lnSpc>
              <a:spcBef>
                <a:spcPts val="855"/>
              </a:spcBef>
            </a:pPr>
            <a:r>
              <a:rPr lang="ja-JP" altLang="en-US" sz="1500" b="1" spc="-5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助けがほしい</a:t>
            </a:r>
            <a:r>
              <a:rPr lang="ja-JP" altLang="en-US" sz="1500" b="1" spc="-1000" dirty="0" smtClean="0">
                <a:solidFill>
                  <a:srgbClr val="60381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endParaRPr lang="en-US" altLang="ja-JP" sz="1500" b="1" spc="-1000" dirty="0" smtClean="0">
              <a:solidFill>
                <a:srgbClr val="603813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4203700" y="5403519"/>
            <a:ext cx="2318616" cy="581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en-US" altLang="ja-JP" sz="16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16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つでも不安があれば、</a:t>
            </a:r>
            <a:endParaRPr lang="en-US" altLang="ja-JP" sz="1600" b="1" spc="3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ja-JP" altLang="en-US" sz="1600" b="1" spc="3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中</a:t>
            </a:r>
            <a:r>
              <a:rPr lang="ja-JP" altLang="en-US" sz="16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をご覧ください。</a:t>
            </a:r>
            <a:endParaRPr lang="en-US" altLang="ja-JP" sz="1600" b="1" spc="3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3512515" y="247127"/>
            <a:ext cx="3891778" cy="439706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ja-JP" altLang="en-US" sz="2050" b="1" spc="-2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266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こんな不安はありません</a:t>
            </a:r>
            <a:r>
              <a:rPr lang="ja-JP" altLang="en-US" sz="2050" b="1" spc="-50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266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</a:t>
            </a:r>
            <a:r>
              <a:rPr lang="ja-JP" altLang="en-US" sz="2050" b="1" spc="-200" dirty="0" smtClean="0">
                <a:ln w="9525" cmpd="sng">
                  <a:solidFill>
                    <a:schemeClr val="bg1"/>
                  </a:solidFill>
                  <a:prstDash val="solid"/>
                </a:ln>
                <a:solidFill>
                  <a:srgbClr val="F26633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？</a:t>
            </a:r>
            <a:endParaRPr lang="en-US" altLang="ja-JP" sz="2050" b="1" spc="-200" dirty="0" smtClean="0">
              <a:ln w="9525" cmpd="sng">
                <a:solidFill>
                  <a:schemeClr val="bg1"/>
                </a:solidFill>
                <a:prstDash val="solid"/>
              </a:ln>
              <a:solidFill>
                <a:srgbClr val="F26633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835633" y="240130"/>
            <a:ext cx="2548843" cy="271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>
              <a:lnSpc>
                <a:spcPts val="1400"/>
              </a:lnSpc>
              <a:spcBef>
                <a:spcPts val="855"/>
              </a:spcBef>
            </a:pPr>
            <a:r>
              <a:rPr lang="ja-JP" altLang="en-US" sz="110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自ら避難することが困難な方へ</a:t>
            </a:r>
            <a:endParaRPr lang="en-US" altLang="ja-JP" sz="110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7480300" y="581025"/>
            <a:ext cx="297686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>
              <a:lnSpc>
                <a:spcPts val="2400"/>
              </a:lnSpc>
              <a:spcBef>
                <a:spcPts val="855"/>
              </a:spcBef>
            </a:pPr>
            <a:r>
              <a:rPr lang="ja-JP" altLang="en-US" sz="260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災害時に備えて</a:t>
            </a:r>
            <a:endParaRPr lang="en-US" altLang="ja-JP" sz="260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ctr">
              <a:lnSpc>
                <a:spcPts val="2400"/>
              </a:lnSpc>
              <a:spcBef>
                <a:spcPts val="855"/>
              </a:spcBef>
            </a:pPr>
            <a:r>
              <a:rPr lang="ja-JP" altLang="en-US" sz="260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今できること</a:t>
            </a:r>
            <a:endParaRPr lang="en-US" altLang="ja-JP" sz="260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489935" y="1465632"/>
            <a:ext cx="2976869" cy="388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2075" algn="ctr">
              <a:lnSpc>
                <a:spcPts val="600"/>
              </a:lnSpc>
              <a:spcBef>
                <a:spcPts val="855"/>
              </a:spcBef>
            </a:pPr>
            <a:r>
              <a:rPr lang="ja-JP" altLang="en-US" sz="115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～災害時にスムーズに避難支援を</a:t>
            </a:r>
            <a:endParaRPr lang="en-US" altLang="ja-JP" sz="115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92075" algn="ctr">
              <a:lnSpc>
                <a:spcPts val="600"/>
              </a:lnSpc>
              <a:spcBef>
                <a:spcPts val="855"/>
              </a:spcBef>
            </a:pPr>
            <a:r>
              <a:rPr lang="ja-JP" altLang="en-US" sz="1150" b="1" dirty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受けられるよう</a:t>
            </a:r>
            <a:r>
              <a:rPr lang="ja-JP" altLang="en-US" sz="1150" b="1" dirty="0" smtClean="0">
                <a:ln w="12700">
                  <a:noFill/>
                </a:ln>
                <a:solidFill>
                  <a:schemeClr val="bg1"/>
                </a:solidFill>
                <a:effectLst>
                  <a:glow rad="101600">
                    <a:srgbClr val="F26633">
                      <a:alpha val="81000"/>
                    </a:srgb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にしましょう～</a:t>
            </a:r>
            <a:endParaRPr lang="en-US" altLang="ja-JP" sz="1150" b="1" dirty="0" smtClean="0">
              <a:ln w="12700">
                <a:noFill/>
              </a:ln>
              <a:solidFill>
                <a:schemeClr val="bg1"/>
              </a:solidFill>
              <a:effectLst>
                <a:glow rad="101600">
                  <a:srgbClr val="F26633">
                    <a:alpha val="81000"/>
                  </a:srgb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4" name="直線コネクタ 103"/>
          <p:cNvCxnSpPr/>
          <p:nvPr/>
        </p:nvCxnSpPr>
        <p:spPr>
          <a:xfrm>
            <a:off x="3746500" y="3648073"/>
            <a:ext cx="3037922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直線コネクタ 105"/>
          <p:cNvCxnSpPr/>
          <p:nvPr/>
        </p:nvCxnSpPr>
        <p:spPr>
          <a:xfrm>
            <a:off x="3744912" y="3950492"/>
            <a:ext cx="2134394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直線コネクタ 109"/>
          <p:cNvCxnSpPr/>
          <p:nvPr/>
        </p:nvCxnSpPr>
        <p:spPr>
          <a:xfrm>
            <a:off x="3788815" y="2287745"/>
            <a:ext cx="1743547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直線コネクタ 110"/>
          <p:cNvCxnSpPr/>
          <p:nvPr/>
        </p:nvCxnSpPr>
        <p:spPr>
          <a:xfrm>
            <a:off x="3789358" y="2596979"/>
            <a:ext cx="1669046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/>
          <p:nvPr/>
        </p:nvCxnSpPr>
        <p:spPr>
          <a:xfrm>
            <a:off x="3788815" y="2901942"/>
            <a:ext cx="1190379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直線コネクタ 112"/>
          <p:cNvCxnSpPr/>
          <p:nvPr/>
        </p:nvCxnSpPr>
        <p:spPr>
          <a:xfrm>
            <a:off x="3774529" y="934597"/>
            <a:ext cx="1907134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直線コネクタ 113"/>
          <p:cNvCxnSpPr/>
          <p:nvPr/>
        </p:nvCxnSpPr>
        <p:spPr>
          <a:xfrm>
            <a:off x="3774529" y="1241225"/>
            <a:ext cx="1650656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直線コネクタ 114"/>
          <p:cNvCxnSpPr/>
          <p:nvPr/>
        </p:nvCxnSpPr>
        <p:spPr>
          <a:xfrm>
            <a:off x="3774529" y="1546397"/>
            <a:ext cx="1183234" cy="0"/>
          </a:xfrm>
          <a:prstGeom prst="line">
            <a:avLst/>
          </a:prstGeom>
          <a:ln w="9525">
            <a:solidFill>
              <a:srgbClr val="603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正方形/長方形 23"/>
          <p:cNvSpPr/>
          <p:nvPr/>
        </p:nvSpPr>
        <p:spPr>
          <a:xfrm>
            <a:off x="180000" y="1488389"/>
            <a:ext cx="6835140" cy="5892216"/>
          </a:xfrm>
          <a:prstGeom prst="rect">
            <a:avLst/>
          </a:prstGeom>
          <a:solidFill>
            <a:srgbClr val="DCF0EC"/>
          </a:solidFill>
          <a:ln>
            <a:noFill/>
          </a:ln>
          <a:effectLst>
            <a:outerShdw blurRad="101600" dist="38100" dir="2700000" algn="tl" rotWithShape="0">
              <a:schemeClr val="tx2">
                <a:lumMod val="50000"/>
                <a:alpha val="5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1" name="グループ化 120"/>
          <p:cNvGrpSpPr/>
          <p:nvPr/>
        </p:nvGrpSpPr>
        <p:grpSpPr>
          <a:xfrm>
            <a:off x="3710727" y="3051757"/>
            <a:ext cx="1260268" cy="1260268"/>
            <a:chOff x="1800000" y="1800000"/>
            <a:chExt cx="1533525" cy="1533525"/>
          </a:xfrm>
        </p:grpSpPr>
        <p:sp>
          <p:nvSpPr>
            <p:cNvPr id="122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7166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3690412" y="1559133"/>
            <a:ext cx="1260268" cy="1260268"/>
            <a:chOff x="1800000" y="1800000"/>
            <a:chExt cx="1533525" cy="1533525"/>
          </a:xfrm>
        </p:grpSpPr>
        <p:sp>
          <p:nvSpPr>
            <p:cNvPr id="112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716658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グループ化 18"/>
          <p:cNvGrpSpPr/>
          <p:nvPr/>
        </p:nvGrpSpPr>
        <p:grpSpPr>
          <a:xfrm>
            <a:off x="7370715" y="198221"/>
            <a:ext cx="3141345" cy="1584021"/>
            <a:chOff x="7370715" y="198221"/>
            <a:chExt cx="3141345" cy="1584021"/>
          </a:xfrm>
          <a:effectLst>
            <a:outerShdw blurRad="101600" dist="25400" dir="2700000" sx="101000" sy="101000" algn="tl" rotWithShape="0">
              <a:schemeClr val="tx1">
                <a:alpha val="55000"/>
              </a:schemeClr>
            </a:outerShdw>
          </a:effectLst>
        </p:grpSpPr>
        <p:sp>
          <p:nvSpPr>
            <p:cNvPr id="4" name="object 4"/>
            <p:cNvSpPr/>
            <p:nvPr/>
          </p:nvSpPr>
          <p:spPr>
            <a:xfrm>
              <a:off x="7370715" y="499542"/>
              <a:ext cx="3141345" cy="1282700"/>
            </a:xfrm>
            <a:custGeom>
              <a:avLst/>
              <a:gdLst/>
              <a:ahLst/>
              <a:cxnLst/>
              <a:rect l="l" t="t" r="r" b="b"/>
              <a:pathLst>
                <a:path w="3141345" h="1282700">
                  <a:moveTo>
                    <a:pt x="0" y="1282700"/>
                  </a:moveTo>
                  <a:lnTo>
                    <a:pt x="3141281" y="1282700"/>
                  </a:lnTo>
                  <a:lnTo>
                    <a:pt x="3141281" y="0"/>
                  </a:lnTo>
                  <a:lnTo>
                    <a:pt x="0" y="0"/>
                  </a:lnTo>
                  <a:lnTo>
                    <a:pt x="0" y="1282700"/>
                  </a:lnTo>
                  <a:close/>
                </a:path>
              </a:pathLst>
            </a:custGeom>
            <a:solidFill>
              <a:srgbClr val="E0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70715" y="198221"/>
              <a:ext cx="3141345" cy="301625"/>
            </a:xfrm>
            <a:custGeom>
              <a:avLst/>
              <a:gdLst/>
              <a:ahLst/>
              <a:cxnLst/>
              <a:rect l="l" t="t" r="r" b="b"/>
              <a:pathLst>
                <a:path w="3141345" h="301625">
                  <a:moveTo>
                    <a:pt x="3141281" y="301320"/>
                  </a:moveTo>
                  <a:lnTo>
                    <a:pt x="0" y="301320"/>
                  </a:lnTo>
                  <a:lnTo>
                    <a:pt x="0" y="0"/>
                  </a:lnTo>
                  <a:lnTo>
                    <a:pt x="3141281" y="0"/>
                  </a:lnTo>
                  <a:lnTo>
                    <a:pt x="3141281" y="301320"/>
                  </a:lnTo>
                  <a:close/>
                </a:path>
              </a:pathLst>
            </a:custGeom>
            <a:solidFill>
              <a:srgbClr val="807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80000" y="1186764"/>
            <a:ext cx="6835140" cy="301625"/>
          </a:xfrm>
          <a:custGeom>
            <a:avLst/>
            <a:gdLst/>
            <a:ahLst/>
            <a:cxnLst/>
            <a:rect l="l" t="t" r="r" b="b"/>
            <a:pathLst>
              <a:path w="6835140" h="301625">
                <a:moveTo>
                  <a:pt x="6835127" y="301320"/>
                </a:moveTo>
                <a:lnTo>
                  <a:pt x="0" y="301320"/>
                </a:lnTo>
                <a:lnTo>
                  <a:pt x="0" y="0"/>
                </a:lnTo>
                <a:lnTo>
                  <a:pt x="6835127" y="0"/>
                </a:lnTo>
                <a:lnTo>
                  <a:pt x="6835127" y="301320"/>
                </a:lnTo>
                <a:close/>
              </a:path>
            </a:pathLst>
          </a:custGeom>
          <a:solidFill>
            <a:srgbClr val="00B49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グループ化 19"/>
          <p:cNvGrpSpPr/>
          <p:nvPr/>
        </p:nvGrpSpPr>
        <p:grpSpPr>
          <a:xfrm>
            <a:off x="7370715" y="2014321"/>
            <a:ext cx="3141345" cy="2439365"/>
            <a:chOff x="7370715" y="2014321"/>
            <a:chExt cx="3141345" cy="2439365"/>
          </a:xfrm>
          <a:effectLst>
            <a:outerShdw blurRad="101600" dist="38100" dir="2700000" algn="tl" rotWithShape="0">
              <a:schemeClr val="tx1">
                <a:alpha val="55000"/>
              </a:schemeClr>
            </a:outerShdw>
          </a:effectLst>
        </p:grpSpPr>
        <p:sp>
          <p:nvSpPr>
            <p:cNvPr id="11" name="object 11"/>
            <p:cNvSpPr/>
            <p:nvPr/>
          </p:nvSpPr>
          <p:spPr>
            <a:xfrm>
              <a:off x="7370715" y="2315641"/>
              <a:ext cx="3141345" cy="2138045"/>
            </a:xfrm>
            <a:custGeom>
              <a:avLst/>
              <a:gdLst/>
              <a:ahLst/>
              <a:cxnLst/>
              <a:rect l="l" t="t" r="r" b="b"/>
              <a:pathLst>
                <a:path w="3141345" h="2138045">
                  <a:moveTo>
                    <a:pt x="0" y="2137829"/>
                  </a:moveTo>
                  <a:lnTo>
                    <a:pt x="3141281" y="2137829"/>
                  </a:lnTo>
                  <a:lnTo>
                    <a:pt x="3141281" y="0"/>
                  </a:lnTo>
                  <a:lnTo>
                    <a:pt x="0" y="0"/>
                  </a:lnTo>
                  <a:lnTo>
                    <a:pt x="0" y="2137829"/>
                  </a:lnTo>
                  <a:close/>
                </a:path>
              </a:pathLst>
            </a:custGeom>
            <a:solidFill>
              <a:srgbClr val="D9E9F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70715" y="2014321"/>
              <a:ext cx="3141345" cy="301625"/>
            </a:xfrm>
            <a:custGeom>
              <a:avLst/>
              <a:gdLst/>
              <a:ahLst/>
              <a:cxnLst/>
              <a:rect l="l" t="t" r="r" b="b"/>
              <a:pathLst>
                <a:path w="3141345" h="301625">
                  <a:moveTo>
                    <a:pt x="3141281" y="301320"/>
                  </a:moveTo>
                  <a:lnTo>
                    <a:pt x="0" y="301320"/>
                  </a:lnTo>
                  <a:lnTo>
                    <a:pt x="0" y="0"/>
                  </a:lnTo>
                  <a:lnTo>
                    <a:pt x="3141281" y="0"/>
                  </a:lnTo>
                  <a:lnTo>
                    <a:pt x="3141281" y="301320"/>
                  </a:lnTo>
                  <a:close/>
                </a:path>
              </a:pathLst>
            </a:custGeom>
            <a:solidFill>
              <a:srgbClr val="3C9C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7370715" y="4634750"/>
            <a:ext cx="3141345" cy="1203021"/>
            <a:chOff x="7370715" y="4634750"/>
            <a:chExt cx="3141345" cy="1203021"/>
          </a:xfrm>
          <a:effectLst>
            <a:outerShdw blurRad="101600" dist="38100" dir="2700000" algn="tl" rotWithShape="0">
              <a:schemeClr val="tx2">
                <a:lumMod val="50000"/>
                <a:alpha val="55000"/>
              </a:schemeClr>
            </a:outerShdw>
          </a:effectLst>
        </p:grpSpPr>
        <p:sp>
          <p:nvSpPr>
            <p:cNvPr id="16" name="object 16"/>
            <p:cNvSpPr/>
            <p:nvPr/>
          </p:nvSpPr>
          <p:spPr>
            <a:xfrm>
              <a:off x="7370715" y="4936071"/>
              <a:ext cx="3141345" cy="901700"/>
            </a:xfrm>
            <a:custGeom>
              <a:avLst/>
              <a:gdLst/>
              <a:ahLst/>
              <a:cxnLst/>
              <a:rect l="l" t="t" r="r" b="b"/>
              <a:pathLst>
                <a:path w="3141345" h="901700">
                  <a:moveTo>
                    <a:pt x="0" y="901700"/>
                  </a:moveTo>
                  <a:lnTo>
                    <a:pt x="3141281" y="901700"/>
                  </a:lnTo>
                  <a:lnTo>
                    <a:pt x="3141281" y="0"/>
                  </a:lnTo>
                  <a:lnTo>
                    <a:pt x="0" y="0"/>
                  </a:lnTo>
                  <a:lnTo>
                    <a:pt x="0" y="901700"/>
                  </a:lnTo>
                  <a:close/>
                </a:path>
              </a:pathLst>
            </a:custGeom>
            <a:solidFill>
              <a:srgbClr val="E0DE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70715" y="4634750"/>
              <a:ext cx="3141345" cy="301625"/>
            </a:xfrm>
            <a:custGeom>
              <a:avLst/>
              <a:gdLst/>
              <a:ahLst/>
              <a:cxnLst/>
              <a:rect l="l" t="t" r="r" b="b"/>
              <a:pathLst>
                <a:path w="3141345" h="301625">
                  <a:moveTo>
                    <a:pt x="3141281" y="301320"/>
                  </a:moveTo>
                  <a:lnTo>
                    <a:pt x="0" y="301320"/>
                  </a:lnTo>
                  <a:lnTo>
                    <a:pt x="0" y="0"/>
                  </a:lnTo>
                  <a:lnTo>
                    <a:pt x="3141281" y="0"/>
                  </a:lnTo>
                  <a:lnTo>
                    <a:pt x="3141281" y="301320"/>
                  </a:lnTo>
                  <a:close/>
                </a:path>
              </a:pathLst>
            </a:custGeom>
            <a:solidFill>
              <a:srgbClr val="8071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/>
          <p:nvPr/>
        </p:nvSpPr>
        <p:spPr>
          <a:xfrm>
            <a:off x="7482661" y="2899843"/>
            <a:ext cx="2910840" cy="1236345"/>
          </a:xfrm>
          <a:custGeom>
            <a:avLst/>
            <a:gdLst/>
            <a:ahLst/>
            <a:cxnLst/>
            <a:rect l="l" t="t" r="r" b="b"/>
            <a:pathLst>
              <a:path w="2910840" h="1236345">
                <a:moveTo>
                  <a:pt x="2838665" y="0"/>
                </a:moveTo>
                <a:lnTo>
                  <a:pt x="71996" y="0"/>
                </a:lnTo>
                <a:lnTo>
                  <a:pt x="44041" y="5680"/>
                </a:lnTo>
                <a:lnTo>
                  <a:pt x="21148" y="21148"/>
                </a:lnTo>
                <a:lnTo>
                  <a:pt x="5680" y="44041"/>
                </a:lnTo>
                <a:lnTo>
                  <a:pt x="0" y="71996"/>
                </a:lnTo>
                <a:lnTo>
                  <a:pt x="0" y="1164132"/>
                </a:lnTo>
                <a:lnTo>
                  <a:pt x="5680" y="1192087"/>
                </a:lnTo>
                <a:lnTo>
                  <a:pt x="21148" y="1214980"/>
                </a:lnTo>
                <a:lnTo>
                  <a:pt x="44041" y="1230448"/>
                </a:lnTo>
                <a:lnTo>
                  <a:pt x="71996" y="1236129"/>
                </a:lnTo>
                <a:lnTo>
                  <a:pt x="2838665" y="1236129"/>
                </a:lnTo>
                <a:lnTo>
                  <a:pt x="2866620" y="1230448"/>
                </a:lnTo>
                <a:lnTo>
                  <a:pt x="2889513" y="1214980"/>
                </a:lnTo>
                <a:lnTo>
                  <a:pt x="2904981" y="1192087"/>
                </a:lnTo>
                <a:lnTo>
                  <a:pt x="2910662" y="1164132"/>
                </a:lnTo>
                <a:lnTo>
                  <a:pt x="2910662" y="71996"/>
                </a:lnTo>
                <a:lnTo>
                  <a:pt x="2904981" y="44041"/>
                </a:lnTo>
                <a:lnTo>
                  <a:pt x="2889513" y="21148"/>
                </a:lnTo>
                <a:lnTo>
                  <a:pt x="2866620" y="5680"/>
                </a:lnTo>
                <a:lnTo>
                  <a:pt x="283866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2661" y="2899843"/>
            <a:ext cx="2910840" cy="1236345"/>
          </a:xfrm>
          <a:custGeom>
            <a:avLst/>
            <a:gdLst/>
            <a:ahLst/>
            <a:cxnLst/>
            <a:rect l="l" t="t" r="r" b="b"/>
            <a:pathLst>
              <a:path w="2910840" h="1236345">
                <a:moveTo>
                  <a:pt x="2910662" y="1164132"/>
                </a:moveTo>
                <a:lnTo>
                  <a:pt x="2904981" y="1192087"/>
                </a:lnTo>
                <a:lnTo>
                  <a:pt x="2889513" y="1214980"/>
                </a:lnTo>
                <a:lnTo>
                  <a:pt x="2866620" y="1230448"/>
                </a:lnTo>
                <a:lnTo>
                  <a:pt x="2838665" y="1236129"/>
                </a:lnTo>
                <a:lnTo>
                  <a:pt x="71996" y="1236129"/>
                </a:lnTo>
                <a:lnTo>
                  <a:pt x="44041" y="1230448"/>
                </a:lnTo>
                <a:lnTo>
                  <a:pt x="21148" y="1214980"/>
                </a:lnTo>
                <a:lnTo>
                  <a:pt x="5680" y="1192087"/>
                </a:lnTo>
                <a:lnTo>
                  <a:pt x="0" y="1164132"/>
                </a:lnTo>
                <a:lnTo>
                  <a:pt x="0" y="71996"/>
                </a:lnTo>
                <a:lnTo>
                  <a:pt x="5680" y="44041"/>
                </a:lnTo>
                <a:lnTo>
                  <a:pt x="21148" y="21148"/>
                </a:lnTo>
                <a:lnTo>
                  <a:pt x="44041" y="5680"/>
                </a:lnTo>
                <a:lnTo>
                  <a:pt x="71996" y="0"/>
                </a:lnTo>
                <a:lnTo>
                  <a:pt x="2838665" y="0"/>
                </a:lnTo>
                <a:lnTo>
                  <a:pt x="2866620" y="5680"/>
                </a:lnTo>
                <a:lnTo>
                  <a:pt x="2889513" y="21148"/>
                </a:lnTo>
                <a:lnTo>
                  <a:pt x="2904981" y="44041"/>
                </a:lnTo>
                <a:lnTo>
                  <a:pt x="2910662" y="71996"/>
                </a:lnTo>
                <a:lnTo>
                  <a:pt x="2910662" y="1164132"/>
                </a:lnTo>
                <a:close/>
              </a:path>
            </a:pathLst>
          </a:custGeom>
          <a:ln w="1016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306724" y="3761322"/>
            <a:ext cx="3287395" cy="2656840"/>
          </a:xfrm>
          <a:custGeom>
            <a:avLst/>
            <a:gdLst/>
            <a:ahLst/>
            <a:cxnLst/>
            <a:rect l="l" t="t" r="r" b="b"/>
            <a:pathLst>
              <a:path w="3287395" h="2656840">
                <a:moveTo>
                  <a:pt x="0" y="2656408"/>
                </a:moveTo>
                <a:lnTo>
                  <a:pt x="3107182" y="2656408"/>
                </a:lnTo>
                <a:lnTo>
                  <a:pt x="3154888" y="2649949"/>
                </a:lnTo>
                <a:lnTo>
                  <a:pt x="3197846" y="2631741"/>
                </a:lnTo>
                <a:lnTo>
                  <a:pt x="3234304" y="2603533"/>
                </a:lnTo>
                <a:lnTo>
                  <a:pt x="3262512" y="2567075"/>
                </a:lnTo>
                <a:lnTo>
                  <a:pt x="3280720" y="2524118"/>
                </a:lnTo>
                <a:lnTo>
                  <a:pt x="3287179" y="2476411"/>
                </a:lnTo>
                <a:lnTo>
                  <a:pt x="3287179" y="0"/>
                </a:lnTo>
              </a:path>
            </a:pathLst>
          </a:custGeom>
          <a:ln w="114300">
            <a:solidFill>
              <a:srgbClr val="27AAE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09753" y="3608922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184150" y="0"/>
                </a:moveTo>
                <a:lnTo>
                  <a:pt x="0" y="266700"/>
                </a:lnTo>
                <a:lnTo>
                  <a:pt x="368300" y="266700"/>
                </a:lnTo>
                <a:lnTo>
                  <a:pt x="184150" y="0"/>
                </a:lnTo>
                <a:close/>
              </a:path>
            </a:pathLst>
          </a:custGeom>
          <a:solidFill>
            <a:srgbClr val="27AA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08508" y="3886214"/>
            <a:ext cx="114300" cy="1962150"/>
          </a:xfrm>
          <a:custGeom>
            <a:avLst/>
            <a:gdLst/>
            <a:ahLst/>
            <a:cxnLst/>
            <a:rect l="l" t="t" r="r" b="b"/>
            <a:pathLst>
              <a:path w="114300" h="1962150">
                <a:moveTo>
                  <a:pt x="0" y="1962137"/>
                </a:moveTo>
                <a:lnTo>
                  <a:pt x="114300" y="1962137"/>
                </a:lnTo>
                <a:lnTo>
                  <a:pt x="114300" y="0"/>
                </a:lnTo>
                <a:lnTo>
                  <a:pt x="0" y="0"/>
                </a:lnTo>
                <a:lnTo>
                  <a:pt x="0" y="1962137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81508" y="3683014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184150" y="0"/>
                </a:moveTo>
                <a:lnTo>
                  <a:pt x="0" y="266700"/>
                </a:lnTo>
                <a:lnTo>
                  <a:pt x="368300" y="266700"/>
                </a:lnTo>
                <a:lnTo>
                  <a:pt x="184150" y="0"/>
                </a:lnTo>
                <a:close/>
              </a:path>
            </a:pathLst>
          </a:custGeom>
          <a:solidFill>
            <a:srgbClr val="FAA6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44874" y="2881251"/>
            <a:ext cx="1892300" cy="114300"/>
          </a:xfrm>
          <a:custGeom>
            <a:avLst/>
            <a:gdLst/>
            <a:ahLst/>
            <a:cxnLst/>
            <a:rect l="l" t="t" r="r" b="b"/>
            <a:pathLst>
              <a:path w="1892300" h="114300">
                <a:moveTo>
                  <a:pt x="0" y="114300"/>
                </a:moveTo>
                <a:lnTo>
                  <a:pt x="1892300" y="114300"/>
                </a:lnTo>
                <a:lnTo>
                  <a:pt x="1892300" y="0"/>
                </a:lnTo>
                <a:lnTo>
                  <a:pt x="0" y="0"/>
                </a:lnTo>
                <a:lnTo>
                  <a:pt x="0" y="114300"/>
                </a:lnTo>
                <a:close/>
              </a:path>
            </a:pathLst>
          </a:custGeom>
          <a:solidFill>
            <a:srgbClr val="726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78174" y="2754251"/>
            <a:ext cx="266700" cy="368300"/>
          </a:xfrm>
          <a:custGeom>
            <a:avLst/>
            <a:gdLst/>
            <a:ahLst/>
            <a:cxnLst/>
            <a:rect l="l" t="t" r="r" b="b"/>
            <a:pathLst>
              <a:path w="266700" h="368300">
                <a:moveTo>
                  <a:pt x="266700" y="0"/>
                </a:moveTo>
                <a:lnTo>
                  <a:pt x="0" y="184150"/>
                </a:lnTo>
                <a:lnTo>
                  <a:pt x="266700" y="368300"/>
                </a:lnTo>
                <a:lnTo>
                  <a:pt x="266700" y="0"/>
                </a:lnTo>
                <a:close/>
              </a:path>
            </a:pathLst>
          </a:custGeom>
          <a:solidFill>
            <a:srgbClr val="7266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081174" y="3676664"/>
            <a:ext cx="114300" cy="1659889"/>
          </a:xfrm>
          <a:custGeom>
            <a:avLst/>
            <a:gdLst/>
            <a:ahLst/>
            <a:cxnLst/>
            <a:rect l="l" t="t" r="r" b="b"/>
            <a:pathLst>
              <a:path w="114300" h="1659889">
                <a:moveTo>
                  <a:pt x="0" y="1659407"/>
                </a:moveTo>
                <a:lnTo>
                  <a:pt x="114300" y="1659407"/>
                </a:lnTo>
                <a:lnTo>
                  <a:pt x="114300" y="0"/>
                </a:lnTo>
                <a:lnTo>
                  <a:pt x="0" y="0"/>
                </a:lnTo>
                <a:lnTo>
                  <a:pt x="0" y="1659407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954174" y="5221772"/>
            <a:ext cx="368300" cy="266700"/>
          </a:xfrm>
          <a:custGeom>
            <a:avLst/>
            <a:gdLst/>
            <a:ahLst/>
            <a:cxnLst/>
            <a:rect l="l" t="t" r="r" b="b"/>
            <a:pathLst>
              <a:path w="368300" h="266700">
                <a:moveTo>
                  <a:pt x="368300" y="0"/>
                </a:moveTo>
                <a:lnTo>
                  <a:pt x="0" y="0"/>
                </a:lnTo>
                <a:lnTo>
                  <a:pt x="184150" y="266699"/>
                </a:lnTo>
                <a:lnTo>
                  <a:pt x="368300" y="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8419" y="5484131"/>
            <a:ext cx="3183255" cy="1751330"/>
          </a:xfrm>
          <a:custGeom>
            <a:avLst/>
            <a:gdLst/>
            <a:ahLst/>
            <a:cxnLst/>
            <a:rect l="l" t="t" r="r" b="b"/>
            <a:pathLst>
              <a:path w="3183254" h="1751329">
                <a:moveTo>
                  <a:pt x="3002902" y="0"/>
                </a:moveTo>
                <a:lnTo>
                  <a:pt x="179997" y="0"/>
                </a:lnTo>
                <a:lnTo>
                  <a:pt x="109936" y="12691"/>
                </a:lnTo>
                <a:lnTo>
                  <a:pt x="52722" y="41082"/>
                </a:lnTo>
                <a:lnTo>
                  <a:pt x="14146" y="70653"/>
                </a:lnTo>
                <a:lnTo>
                  <a:pt x="0" y="86880"/>
                </a:lnTo>
                <a:lnTo>
                  <a:pt x="0" y="1570570"/>
                </a:lnTo>
                <a:lnTo>
                  <a:pt x="4754" y="1641168"/>
                </a:lnTo>
                <a:lnTo>
                  <a:pt x="18296" y="1690461"/>
                </a:lnTo>
                <a:lnTo>
                  <a:pt x="39545" y="1722255"/>
                </a:lnTo>
                <a:lnTo>
                  <a:pt x="100841" y="1748574"/>
                </a:lnTo>
                <a:lnTo>
                  <a:pt x="138727" y="1750713"/>
                </a:lnTo>
                <a:lnTo>
                  <a:pt x="3002902" y="1750580"/>
                </a:lnTo>
                <a:lnTo>
                  <a:pt x="3050750" y="1744150"/>
                </a:lnTo>
                <a:lnTo>
                  <a:pt x="3093747" y="1726003"/>
                </a:lnTo>
                <a:lnTo>
                  <a:pt x="3130176" y="1697856"/>
                </a:lnTo>
                <a:lnTo>
                  <a:pt x="3158323" y="1661424"/>
                </a:lnTo>
                <a:lnTo>
                  <a:pt x="3176469" y="1618424"/>
                </a:lnTo>
                <a:lnTo>
                  <a:pt x="3182899" y="1570570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8419" y="5484129"/>
            <a:ext cx="3183255" cy="287020"/>
          </a:xfrm>
          <a:custGeom>
            <a:avLst/>
            <a:gdLst/>
            <a:ahLst/>
            <a:cxnLst/>
            <a:rect l="l" t="t" r="r" b="b"/>
            <a:pathLst>
              <a:path w="3183254" h="287020">
                <a:moveTo>
                  <a:pt x="3002902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286931"/>
                </a:lnTo>
                <a:lnTo>
                  <a:pt x="3182899" y="286931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F370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8419" y="1731395"/>
            <a:ext cx="3183255" cy="1951989"/>
          </a:xfrm>
          <a:custGeom>
            <a:avLst/>
            <a:gdLst/>
            <a:ahLst/>
            <a:cxnLst/>
            <a:rect l="l" t="t" r="r" b="b"/>
            <a:pathLst>
              <a:path w="3183254" h="1951989">
                <a:moveTo>
                  <a:pt x="3002902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1771611"/>
                </a:lnTo>
                <a:lnTo>
                  <a:pt x="6430" y="1819465"/>
                </a:lnTo>
                <a:lnTo>
                  <a:pt x="24576" y="1862465"/>
                </a:lnTo>
                <a:lnTo>
                  <a:pt x="52722" y="1898897"/>
                </a:lnTo>
                <a:lnTo>
                  <a:pt x="89152" y="1927044"/>
                </a:lnTo>
                <a:lnTo>
                  <a:pt x="132149" y="1945191"/>
                </a:lnTo>
                <a:lnTo>
                  <a:pt x="179997" y="1951621"/>
                </a:lnTo>
                <a:lnTo>
                  <a:pt x="3002902" y="1951621"/>
                </a:lnTo>
                <a:lnTo>
                  <a:pt x="3050750" y="1945191"/>
                </a:lnTo>
                <a:lnTo>
                  <a:pt x="3093747" y="1927044"/>
                </a:lnTo>
                <a:lnTo>
                  <a:pt x="3130176" y="1898897"/>
                </a:lnTo>
                <a:lnTo>
                  <a:pt x="3158323" y="1862465"/>
                </a:lnTo>
                <a:lnTo>
                  <a:pt x="3176469" y="1819465"/>
                </a:lnTo>
                <a:lnTo>
                  <a:pt x="3182899" y="1771611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8419" y="1731396"/>
            <a:ext cx="3183255" cy="287020"/>
          </a:xfrm>
          <a:custGeom>
            <a:avLst/>
            <a:gdLst/>
            <a:ahLst/>
            <a:cxnLst/>
            <a:rect l="l" t="t" r="r" b="b"/>
            <a:pathLst>
              <a:path w="3183254" h="287019">
                <a:moveTo>
                  <a:pt x="3002902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286931"/>
                </a:lnTo>
                <a:lnTo>
                  <a:pt x="3182899" y="286931"/>
                </a:lnTo>
                <a:lnTo>
                  <a:pt x="3182899" y="180009"/>
                </a:lnTo>
                <a:lnTo>
                  <a:pt x="3176469" y="132156"/>
                </a:lnTo>
                <a:lnTo>
                  <a:pt x="3158323" y="89155"/>
                </a:lnTo>
                <a:lnTo>
                  <a:pt x="3130176" y="52724"/>
                </a:lnTo>
                <a:lnTo>
                  <a:pt x="3093747" y="24576"/>
                </a:lnTo>
                <a:lnTo>
                  <a:pt x="3050750" y="6430"/>
                </a:lnTo>
                <a:lnTo>
                  <a:pt x="3002902" y="0"/>
                </a:lnTo>
                <a:close/>
              </a:path>
            </a:pathLst>
          </a:custGeom>
          <a:solidFill>
            <a:srgbClr val="EF41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37677" y="1729394"/>
            <a:ext cx="1830705" cy="1879600"/>
          </a:xfrm>
          <a:custGeom>
            <a:avLst/>
            <a:gdLst/>
            <a:ahLst/>
            <a:cxnLst/>
            <a:rect l="l" t="t" r="r" b="b"/>
            <a:pathLst>
              <a:path w="1830704" h="1879600">
                <a:moveTo>
                  <a:pt x="1650580" y="0"/>
                </a:moveTo>
                <a:lnTo>
                  <a:pt x="179997" y="0"/>
                </a:lnTo>
                <a:lnTo>
                  <a:pt x="132149" y="6429"/>
                </a:lnTo>
                <a:lnTo>
                  <a:pt x="89152" y="24573"/>
                </a:lnTo>
                <a:lnTo>
                  <a:pt x="52722" y="52717"/>
                </a:lnTo>
                <a:lnTo>
                  <a:pt x="24576" y="89146"/>
                </a:lnTo>
                <a:lnTo>
                  <a:pt x="6430" y="132144"/>
                </a:lnTo>
                <a:lnTo>
                  <a:pt x="0" y="179997"/>
                </a:lnTo>
                <a:lnTo>
                  <a:pt x="0" y="1699526"/>
                </a:lnTo>
                <a:lnTo>
                  <a:pt x="6430" y="1747379"/>
                </a:lnTo>
                <a:lnTo>
                  <a:pt x="24576" y="1790377"/>
                </a:lnTo>
                <a:lnTo>
                  <a:pt x="52722" y="1826806"/>
                </a:lnTo>
                <a:lnTo>
                  <a:pt x="89152" y="1854950"/>
                </a:lnTo>
                <a:lnTo>
                  <a:pt x="132149" y="1873094"/>
                </a:lnTo>
                <a:lnTo>
                  <a:pt x="179997" y="1879523"/>
                </a:lnTo>
                <a:lnTo>
                  <a:pt x="1650580" y="1879523"/>
                </a:lnTo>
                <a:lnTo>
                  <a:pt x="1698428" y="1873094"/>
                </a:lnTo>
                <a:lnTo>
                  <a:pt x="1741425" y="1854950"/>
                </a:lnTo>
                <a:lnTo>
                  <a:pt x="1777855" y="1826806"/>
                </a:lnTo>
                <a:lnTo>
                  <a:pt x="1806001" y="1790377"/>
                </a:lnTo>
                <a:lnTo>
                  <a:pt x="1824147" y="1747379"/>
                </a:lnTo>
                <a:lnTo>
                  <a:pt x="1830577" y="1699526"/>
                </a:lnTo>
                <a:lnTo>
                  <a:pt x="1830577" y="179997"/>
                </a:lnTo>
                <a:lnTo>
                  <a:pt x="1824147" y="132144"/>
                </a:lnTo>
                <a:lnTo>
                  <a:pt x="1806001" y="89146"/>
                </a:lnTo>
                <a:lnTo>
                  <a:pt x="1777855" y="52717"/>
                </a:lnTo>
                <a:lnTo>
                  <a:pt x="1741425" y="24573"/>
                </a:lnTo>
                <a:lnTo>
                  <a:pt x="1698428" y="6429"/>
                </a:lnTo>
                <a:lnTo>
                  <a:pt x="165058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037677" y="1729387"/>
            <a:ext cx="1830705" cy="287020"/>
          </a:xfrm>
          <a:custGeom>
            <a:avLst/>
            <a:gdLst/>
            <a:ahLst/>
            <a:cxnLst/>
            <a:rect l="l" t="t" r="r" b="b"/>
            <a:pathLst>
              <a:path w="1830704" h="287019">
                <a:moveTo>
                  <a:pt x="1650580" y="0"/>
                </a:moveTo>
                <a:lnTo>
                  <a:pt x="179997" y="0"/>
                </a:lnTo>
                <a:lnTo>
                  <a:pt x="132149" y="6430"/>
                </a:lnTo>
                <a:lnTo>
                  <a:pt x="89152" y="24576"/>
                </a:lnTo>
                <a:lnTo>
                  <a:pt x="52722" y="52724"/>
                </a:lnTo>
                <a:lnTo>
                  <a:pt x="24576" y="89155"/>
                </a:lnTo>
                <a:lnTo>
                  <a:pt x="6430" y="132156"/>
                </a:lnTo>
                <a:lnTo>
                  <a:pt x="0" y="180009"/>
                </a:lnTo>
                <a:lnTo>
                  <a:pt x="0" y="286931"/>
                </a:lnTo>
                <a:lnTo>
                  <a:pt x="1830577" y="286931"/>
                </a:lnTo>
                <a:lnTo>
                  <a:pt x="1830577" y="180009"/>
                </a:lnTo>
                <a:lnTo>
                  <a:pt x="1824147" y="132156"/>
                </a:lnTo>
                <a:lnTo>
                  <a:pt x="1806001" y="89155"/>
                </a:lnTo>
                <a:lnTo>
                  <a:pt x="1777855" y="52724"/>
                </a:lnTo>
                <a:lnTo>
                  <a:pt x="1741425" y="24576"/>
                </a:lnTo>
                <a:lnTo>
                  <a:pt x="1698428" y="6430"/>
                </a:lnTo>
                <a:lnTo>
                  <a:pt x="1650580" y="0"/>
                </a:lnTo>
                <a:close/>
              </a:path>
            </a:pathLst>
          </a:custGeom>
          <a:solidFill>
            <a:srgbClr val="5087C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4" name="グループ化 123"/>
          <p:cNvGrpSpPr/>
          <p:nvPr/>
        </p:nvGrpSpPr>
        <p:grpSpPr>
          <a:xfrm>
            <a:off x="5299139" y="5086790"/>
            <a:ext cx="1151892" cy="1157254"/>
            <a:chOff x="1800000" y="1800000"/>
            <a:chExt cx="1533525" cy="1533525"/>
          </a:xfrm>
        </p:grpSpPr>
        <p:sp>
          <p:nvSpPr>
            <p:cNvPr id="125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27AAE1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5617656" y="5153039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27AAE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4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4091456" y="3142420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7266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grpSp>
        <p:nvGrpSpPr>
          <p:cNvPr id="127" name="グループ化 126"/>
          <p:cNvGrpSpPr/>
          <p:nvPr/>
        </p:nvGrpSpPr>
        <p:grpSpPr>
          <a:xfrm>
            <a:off x="351954" y="3941866"/>
            <a:ext cx="1260268" cy="1260268"/>
            <a:chOff x="1800000" y="1800000"/>
            <a:chExt cx="1533525" cy="1533525"/>
          </a:xfrm>
        </p:grpSpPr>
        <p:sp>
          <p:nvSpPr>
            <p:cNvPr id="128" name="object 59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766470" y="0"/>
                  </a:moveTo>
                  <a:lnTo>
                    <a:pt x="717998" y="1507"/>
                  </a:lnTo>
                  <a:lnTo>
                    <a:pt x="670327" y="5971"/>
                  </a:lnTo>
                  <a:lnTo>
                    <a:pt x="623546" y="13302"/>
                  </a:lnTo>
                  <a:lnTo>
                    <a:pt x="577747" y="23409"/>
                  </a:lnTo>
                  <a:lnTo>
                    <a:pt x="533018" y="36202"/>
                  </a:lnTo>
                  <a:lnTo>
                    <a:pt x="489449" y="51592"/>
                  </a:lnTo>
                  <a:lnTo>
                    <a:pt x="447130" y="69490"/>
                  </a:lnTo>
                  <a:lnTo>
                    <a:pt x="406151" y="89805"/>
                  </a:lnTo>
                  <a:lnTo>
                    <a:pt x="366602" y="112447"/>
                  </a:lnTo>
                  <a:lnTo>
                    <a:pt x="328572" y="137327"/>
                  </a:lnTo>
                  <a:lnTo>
                    <a:pt x="292151" y="164355"/>
                  </a:lnTo>
                  <a:lnTo>
                    <a:pt x="257429" y="193441"/>
                  </a:lnTo>
                  <a:lnTo>
                    <a:pt x="224496" y="224496"/>
                  </a:lnTo>
                  <a:lnTo>
                    <a:pt x="193441" y="257429"/>
                  </a:lnTo>
                  <a:lnTo>
                    <a:pt x="164355" y="292151"/>
                  </a:lnTo>
                  <a:lnTo>
                    <a:pt x="137327" y="328572"/>
                  </a:lnTo>
                  <a:lnTo>
                    <a:pt x="112447" y="366602"/>
                  </a:lnTo>
                  <a:lnTo>
                    <a:pt x="89805" y="406151"/>
                  </a:lnTo>
                  <a:lnTo>
                    <a:pt x="69490" y="447130"/>
                  </a:lnTo>
                  <a:lnTo>
                    <a:pt x="51592" y="489449"/>
                  </a:lnTo>
                  <a:lnTo>
                    <a:pt x="36202" y="533018"/>
                  </a:lnTo>
                  <a:lnTo>
                    <a:pt x="23409" y="577747"/>
                  </a:lnTo>
                  <a:lnTo>
                    <a:pt x="13302" y="623546"/>
                  </a:lnTo>
                  <a:lnTo>
                    <a:pt x="5971" y="670327"/>
                  </a:lnTo>
                  <a:lnTo>
                    <a:pt x="1507" y="717998"/>
                  </a:lnTo>
                  <a:lnTo>
                    <a:pt x="0" y="766470"/>
                  </a:lnTo>
                  <a:lnTo>
                    <a:pt x="1507" y="814942"/>
                  </a:lnTo>
                  <a:lnTo>
                    <a:pt x="5971" y="862613"/>
                  </a:lnTo>
                  <a:lnTo>
                    <a:pt x="13302" y="909394"/>
                  </a:lnTo>
                  <a:lnTo>
                    <a:pt x="23409" y="955194"/>
                  </a:lnTo>
                  <a:lnTo>
                    <a:pt x="36202" y="999923"/>
                  </a:lnTo>
                  <a:lnTo>
                    <a:pt x="51592" y="1043493"/>
                  </a:lnTo>
                  <a:lnTo>
                    <a:pt x="69490" y="1085812"/>
                  </a:lnTo>
                  <a:lnTo>
                    <a:pt x="89805" y="1126792"/>
                  </a:lnTo>
                  <a:lnTo>
                    <a:pt x="112447" y="1166342"/>
                  </a:lnTo>
                  <a:lnTo>
                    <a:pt x="137327" y="1204372"/>
                  </a:lnTo>
                  <a:lnTo>
                    <a:pt x="164355" y="1240794"/>
                  </a:lnTo>
                  <a:lnTo>
                    <a:pt x="193441" y="1275517"/>
                  </a:lnTo>
                  <a:lnTo>
                    <a:pt x="224496" y="1308450"/>
                  </a:lnTo>
                  <a:lnTo>
                    <a:pt x="257429" y="1339506"/>
                  </a:lnTo>
                  <a:lnTo>
                    <a:pt x="292151" y="1368592"/>
                  </a:lnTo>
                  <a:lnTo>
                    <a:pt x="328572" y="1395621"/>
                  </a:lnTo>
                  <a:lnTo>
                    <a:pt x="366602" y="1420502"/>
                  </a:lnTo>
                  <a:lnTo>
                    <a:pt x="406151" y="1443145"/>
                  </a:lnTo>
                  <a:lnTo>
                    <a:pt x="447130" y="1463460"/>
                  </a:lnTo>
                  <a:lnTo>
                    <a:pt x="489449" y="1481358"/>
                  </a:lnTo>
                  <a:lnTo>
                    <a:pt x="533018" y="1496749"/>
                  </a:lnTo>
                  <a:lnTo>
                    <a:pt x="577747" y="1509543"/>
                  </a:lnTo>
                  <a:lnTo>
                    <a:pt x="623546" y="1519650"/>
                  </a:lnTo>
                  <a:lnTo>
                    <a:pt x="670327" y="1526981"/>
                  </a:lnTo>
                  <a:lnTo>
                    <a:pt x="717998" y="1531445"/>
                  </a:lnTo>
                  <a:lnTo>
                    <a:pt x="766470" y="1532953"/>
                  </a:lnTo>
                  <a:lnTo>
                    <a:pt x="814943" y="1531445"/>
                  </a:lnTo>
                  <a:lnTo>
                    <a:pt x="862616" y="1526981"/>
                  </a:lnTo>
                  <a:lnTo>
                    <a:pt x="909397" y="1519650"/>
                  </a:lnTo>
                  <a:lnTo>
                    <a:pt x="955198" y="1509543"/>
                  </a:lnTo>
                  <a:lnTo>
                    <a:pt x="999928" y="1496749"/>
                  </a:lnTo>
                  <a:lnTo>
                    <a:pt x="1043498" y="1481358"/>
                  </a:lnTo>
                  <a:lnTo>
                    <a:pt x="1085817" y="1463460"/>
                  </a:lnTo>
                  <a:lnTo>
                    <a:pt x="1126797" y="1443145"/>
                  </a:lnTo>
                  <a:lnTo>
                    <a:pt x="1166347" y="1420502"/>
                  </a:lnTo>
                  <a:lnTo>
                    <a:pt x="1204378" y="1395621"/>
                  </a:lnTo>
                  <a:lnTo>
                    <a:pt x="1240799" y="1368592"/>
                  </a:lnTo>
                  <a:lnTo>
                    <a:pt x="1275522" y="1339506"/>
                  </a:lnTo>
                  <a:lnTo>
                    <a:pt x="1308455" y="1308450"/>
                  </a:lnTo>
                  <a:lnTo>
                    <a:pt x="1339510" y="1275517"/>
                  </a:lnTo>
                  <a:lnTo>
                    <a:pt x="1368596" y="1240794"/>
                  </a:lnTo>
                  <a:lnTo>
                    <a:pt x="1395625" y="1204372"/>
                  </a:lnTo>
                  <a:lnTo>
                    <a:pt x="1420505" y="1166342"/>
                  </a:lnTo>
                  <a:lnTo>
                    <a:pt x="1443147" y="1126792"/>
                  </a:lnTo>
                  <a:lnTo>
                    <a:pt x="1463462" y="1085812"/>
                  </a:lnTo>
                  <a:lnTo>
                    <a:pt x="1481360" y="1043493"/>
                  </a:lnTo>
                  <a:lnTo>
                    <a:pt x="1496750" y="999923"/>
                  </a:lnTo>
                  <a:lnTo>
                    <a:pt x="1509544" y="955194"/>
                  </a:lnTo>
                  <a:lnTo>
                    <a:pt x="1519651" y="909394"/>
                  </a:lnTo>
                  <a:lnTo>
                    <a:pt x="1526981" y="862613"/>
                  </a:lnTo>
                  <a:lnTo>
                    <a:pt x="1531445" y="814942"/>
                  </a:lnTo>
                  <a:lnTo>
                    <a:pt x="1532953" y="766470"/>
                  </a:lnTo>
                  <a:lnTo>
                    <a:pt x="1531445" y="717998"/>
                  </a:lnTo>
                  <a:lnTo>
                    <a:pt x="1526981" y="670327"/>
                  </a:lnTo>
                  <a:lnTo>
                    <a:pt x="1519651" y="623546"/>
                  </a:lnTo>
                  <a:lnTo>
                    <a:pt x="1509544" y="577747"/>
                  </a:lnTo>
                  <a:lnTo>
                    <a:pt x="1496750" y="533018"/>
                  </a:lnTo>
                  <a:lnTo>
                    <a:pt x="1481360" y="489449"/>
                  </a:lnTo>
                  <a:lnTo>
                    <a:pt x="1463462" y="447130"/>
                  </a:lnTo>
                  <a:lnTo>
                    <a:pt x="1443147" y="406151"/>
                  </a:lnTo>
                  <a:lnTo>
                    <a:pt x="1420505" y="366602"/>
                  </a:lnTo>
                  <a:lnTo>
                    <a:pt x="1395625" y="328572"/>
                  </a:lnTo>
                  <a:lnTo>
                    <a:pt x="1368596" y="292151"/>
                  </a:lnTo>
                  <a:lnTo>
                    <a:pt x="1339510" y="257429"/>
                  </a:lnTo>
                  <a:lnTo>
                    <a:pt x="1308455" y="224496"/>
                  </a:lnTo>
                  <a:lnTo>
                    <a:pt x="1275522" y="193441"/>
                  </a:lnTo>
                  <a:lnTo>
                    <a:pt x="1240799" y="164355"/>
                  </a:lnTo>
                  <a:lnTo>
                    <a:pt x="1204378" y="137327"/>
                  </a:lnTo>
                  <a:lnTo>
                    <a:pt x="1166347" y="112447"/>
                  </a:lnTo>
                  <a:lnTo>
                    <a:pt x="1126797" y="89805"/>
                  </a:lnTo>
                  <a:lnTo>
                    <a:pt x="1085817" y="69490"/>
                  </a:lnTo>
                  <a:lnTo>
                    <a:pt x="1043498" y="51592"/>
                  </a:lnTo>
                  <a:lnTo>
                    <a:pt x="999928" y="36202"/>
                  </a:lnTo>
                  <a:lnTo>
                    <a:pt x="955198" y="23409"/>
                  </a:lnTo>
                  <a:lnTo>
                    <a:pt x="909397" y="13302"/>
                  </a:lnTo>
                  <a:lnTo>
                    <a:pt x="862616" y="5971"/>
                  </a:lnTo>
                  <a:lnTo>
                    <a:pt x="814943" y="1507"/>
                  </a:lnTo>
                  <a:lnTo>
                    <a:pt x="7664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60"/>
            <p:cNvSpPr/>
            <p:nvPr/>
          </p:nvSpPr>
          <p:spPr>
            <a:xfrm>
              <a:off x="1800000" y="1800000"/>
              <a:ext cx="1533525" cy="1533525"/>
            </a:xfrm>
            <a:custGeom>
              <a:avLst/>
              <a:gdLst/>
              <a:ahLst/>
              <a:cxnLst/>
              <a:rect l="l" t="t" r="r" b="b"/>
              <a:pathLst>
                <a:path w="1533525" h="1533525">
                  <a:moveTo>
                    <a:pt x="1532953" y="766470"/>
                  </a:moveTo>
                  <a:lnTo>
                    <a:pt x="1531445" y="814942"/>
                  </a:lnTo>
                  <a:lnTo>
                    <a:pt x="1526981" y="862613"/>
                  </a:lnTo>
                  <a:lnTo>
                    <a:pt x="1519651" y="909394"/>
                  </a:lnTo>
                  <a:lnTo>
                    <a:pt x="1509544" y="955194"/>
                  </a:lnTo>
                  <a:lnTo>
                    <a:pt x="1496750" y="999923"/>
                  </a:lnTo>
                  <a:lnTo>
                    <a:pt x="1481360" y="1043493"/>
                  </a:lnTo>
                  <a:lnTo>
                    <a:pt x="1463462" y="1085812"/>
                  </a:lnTo>
                  <a:lnTo>
                    <a:pt x="1443147" y="1126792"/>
                  </a:lnTo>
                  <a:lnTo>
                    <a:pt x="1420505" y="1166342"/>
                  </a:lnTo>
                  <a:lnTo>
                    <a:pt x="1395625" y="1204372"/>
                  </a:lnTo>
                  <a:lnTo>
                    <a:pt x="1368596" y="1240794"/>
                  </a:lnTo>
                  <a:lnTo>
                    <a:pt x="1339510" y="1275517"/>
                  </a:lnTo>
                  <a:lnTo>
                    <a:pt x="1308455" y="1308450"/>
                  </a:lnTo>
                  <a:lnTo>
                    <a:pt x="1275522" y="1339506"/>
                  </a:lnTo>
                  <a:lnTo>
                    <a:pt x="1240799" y="1368592"/>
                  </a:lnTo>
                  <a:lnTo>
                    <a:pt x="1204378" y="1395621"/>
                  </a:lnTo>
                  <a:lnTo>
                    <a:pt x="1166347" y="1420502"/>
                  </a:lnTo>
                  <a:lnTo>
                    <a:pt x="1126797" y="1443145"/>
                  </a:lnTo>
                  <a:lnTo>
                    <a:pt x="1085817" y="1463460"/>
                  </a:lnTo>
                  <a:lnTo>
                    <a:pt x="1043498" y="1481358"/>
                  </a:lnTo>
                  <a:lnTo>
                    <a:pt x="999928" y="1496749"/>
                  </a:lnTo>
                  <a:lnTo>
                    <a:pt x="955198" y="1509543"/>
                  </a:lnTo>
                  <a:lnTo>
                    <a:pt x="909397" y="1519650"/>
                  </a:lnTo>
                  <a:lnTo>
                    <a:pt x="862616" y="1526981"/>
                  </a:lnTo>
                  <a:lnTo>
                    <a:pt x="814943" y="1531445"/>
                  </a:lnTo>
                  <a:lnTo>
                    <a:pt x="766470" y="1532953"/>
                  </a:lnTo>
                  <a:lnTo>
                    <a:pt x="717998" y="1531445"/>
                  </a:lnTo>
                  <a:lnTo>
                    <a:pt x="670327" y="1526981"/>
                  </a:lnTo>
                  <a:lnTo>
                    <a:pt x="623546" y="1519650"/>
                  </a:lnTo>
                  <a:lnTo>
                    <a:pt x="577747" y="1509543"/>
                  </a:lnTo>
                  <a:lnTo>
                    <a:pt x="533018" y="1496749"/>
                  </a:lnTo>
                  <a:lnTo>
                    <a:pt x="489449" y="1481358"/>
                  </a:lnTo>
                  <a:lnTo>
                    <a:pt x="447130" y="1463460"/>
                  </a:lnTo>
                  <a:lnTo>
                    <a:pt x="406151" y="1443145"/>
                  </a:lnTo>
                  <a:lnTo>
                    <a:pt x="366602" y="1420502"/>
                  </a:lnTo>
                  <a:lnTo>
                    <a:pt x="328572" y="1395621"/>
                  </a:lnTo>
                  <a:lnTo>
                    <a:pt x="292151" y="1368592"/>
                  </a:lnTo>
                  <a:lnTo>
                    <a:pt x="257429" y="1339506"/>
                  </a:lnTo>
                  <a:lnTo>
                    <a:pt x="224496" y="1308450"/>
                  </a:lnTo>
                  <a:lnTo>
                    <a:pt x="193441" y="1275517"/>
                  </a:lnTo>
                  <a:lnTo>
                    <a:pt x="164355" y="1240794"/>
                  </a:lnTo>
                  <a:lnTo>
                    <a:pt x="137327" y="1204372"/>
                  </a:lnTo>
                  <a:lnTo>
                    <a:pt x="112447" y="1166342"/>
                  </a:lnTo>
                  <a:lnTo>
                    <a:pt x="89805" y="1126792"/>
                  </a:lnTo>
                  <a:lnTo>
                    <a:pt x="69490" y="1085812"/>
                  </a:lnTo>
                  <a:lnTo>
                    <a:pt x="51592" y="1043493"/>
                  </a:lnTo>
                  <a:lnTo>
                    <a:pt x="36202" y="999923"/>
                  </a:lnTo>
                  <a:lnTo>
                    <a:pt x="23409" y="955194"/>
                  </a:lnTo>
                  <a:lnTo>
                    <a:pt x="13302" y="909394"/>
                  </a:lnTo>
                  <a:lnTo>
                    <a:pt x="5971" y="862613"/>
                  </a:lnTo>
                  <a:lnTo>
                    <a:pt x="1507" y="814942"/>
                  </a:lnTo>
                  <a:lnTo>
                    <a:pt x="0" y="766470"/>
                  </a:lnTo>
                  <a:lnTo>
                    <a:pt x="1507" y="717998"/>
                  </a:lnTo>
                  <a:lnTo>
                    <a:pt x="5971" y="670327"/>
                  </a:lnTo>
                  <a:lnTo>
                    <a:pt x="13302" y="623546"/>
                  </a:lnTo>
                  <a:lnTo>
                    <a:pt x="23409" y="577747"/>
                  </a:lnTo>
                  <a:lnTo>
                    <a:pt x="36202" y="533018"/>
                  </a:lnTo>
                  <a:lnTo>
                    <a:pt x="51592" y="489449"/>
                  </a:lnTo>
                  <a:lnTo>
                    <a:pt x="69490" y="447130"/>
                  </a:lnTo>
                  <a:lnTo>
                    <a:pt x="89805" y="406151"/>
                  </a:lnTo>
                  <a:lnTo>
                    <a:pt x="112447" y="366602"/>
                  </a:lnTo>
                  <a:lnTo>
                    <a:pt x="137327" y="328572"/>
                  </a:lnTo>
                  <a:lnTo>
                    <a:pt x="164355" y="292151"/>
                  </a:lnTo>
                  <a:lnTo>
                    <a:pt x="193441" y="257429"/>
                  </a:lnTo>
                  <a:lnTo>
                    <a:pt x="224496" y="224496"/>
                  </a:lnTo>
                  <a:lnTo>
                    <a:pt x="257429" y="193441"/>
                  </a:lnTo>
                  <a:lnTo>
                    <a:pt x="292151" y="164355"/>
                  </a:lnTo>
                  <a:lnTo>
                    <a:pt x="328572" y="137327"/>
                  </a:lnTo>
                  <a:lnTo>
                    <a:pt x="366602" y="112447"/>
                  </a:lnTo>
                  <a:lnTo>
                    <a:pt x="406151" y="89805"/>
                  </a:lnTo>
                  <a:lnTo>
                    <a:pt x="447130" y="69490"/>
                  </a:lnTo>
                  <a:lnTo>
                    <a:pt x="489449" y="51592"/>
                  </a:lnTo>
                  <a:lnTo>
                    <a:pt x="533018" y="36202"/>
                  </a:lnTo>
                  <a:lnTo>
                    <a:pt x="577747" y="23409"/>
                  </a:lnTo>
                  <a:lnTo>
                    <a:pt x="623546" y="13302"/>
                  </a:lnTo>
                  <a:lnTo>
                    <a:pt x="670327" y="5971"/>
                  </a:lnTo>
                  <a:lnTo>
                    <a:pt x="717998" y="1507"/>
                  </a:lnTo>
                  <a:lnTo>
                    <a:pt x="766470" y="0"/>
                  </a:lnTo>
                  <a:lnTo>
                    <a:pt x="814943" y="1507"/>
                  </a:lnTo>
                  <a:lnTo>
                    <a:pt x="862616" y="5971"/>
                  </a:lnTo>
                  <a:lnTo>
                    <a:pt x="909397" y="13302"/>
                  </a:lnTo>
                  <a:lnTo>
                    <a:pt x="955198" y="23409"/>
                  </a:lnTo>
                  <a:lnTo>
                    <a:pt x="999928" y="36202"/>
                  </a:lnTo>
                  <a:lnTo>
                    <a:pt x="1043498" y="51592"/>
                  </a:lnTo>
                  <a:lnTo>
                    <a:pt x="1085817" y="69490"/>
                  </a:lnTo>
                  <a:lnTo>
                    <a:pt x="1126797" y="89805"/>
                  </a:lnTo>
                  <a:lnTo>
                    <a:pt x="1166347" y="112447"/>
                  </a:lnTo>
                  <a:lnTo>
                    <a:pt x="1204378" y="137327"/>
                  </a:lnTo>
                  <a:lnTo>
                    <a:pt x="1240799" y="164355"/>
                  </a:lnTo>
                  <a:lnTo>
                    <a:pt x="1275522" y="193441"/>
                  </a:lnTo>
                  <a:lnTo>
                    <a:pt x="1308455" y="224496"/>
                  </a:lnTo>
                  <a:lnTo>
                    <a:pt x="1339510" y="257429"/>
                  </a:lnTo>
                  <a:lnTo>
                    <a:pt x="1368596" y="292151"/>
                  </a:lnTo>
                  <a:lnTo>
                    <a:pt x="1395625" y="328572"/>
                  </a:lnTo>
                  <a:lnTo>
                    <a:pt x="1420505" y="366602"/>
                  </a:lnTo>
                  <a:lnTo>
                    <a:pt x="1443147" y="406151"/>
                  </a:lnTo>
                  <a:lnTo>
                    <a:pt x="1463462" y="447130"/>
                  </a:lnTo>
                  <a:lnTo>
                    <a:pt x="1481360" y="489449"/>
                  </a:lnTo>
                  <a:lnTo>
                    <a:pt x="1496750" y="533018"/>
                  </a:lnTo>
                  <a:lnTo>
                    <a:pt x="1509544" y="577747"/>
                  </a:lnTo>
                  <a:lnTo>
                    <a:pt x="1519651" y="623546"/>
                  </a:lnTo>
                  <a:lnTo>
                    <a:pt x="1526981" y="670327"/>
                  </a:lnTo>
                  <a:lnTo>
                    <a:pt x="1531445" y="717998"/>
                  </a:lnTo>
                  <a:lnTo>
                    <a:pt x="1532953" y="766470"/>
                  </a:lnTo>
                  <a:close/>
                </a:path>
              </a:pathLst>
            </a:custGeom>
            <a:ln w="19050">
              <a:solidFill>
                <a:srgbClr val="FAA633"/>
              </a:solidFill>
              <a:prstDash val="sys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769127" y="4023815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FAA63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102367" y="1630729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7266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5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106326" y="5870335"/>
            <a:ext cx="1224280" cy="1224280"/>
          </a:xfrm>
          <a:custGeom>
            <a:avLst/>
            <a:gdLst/>
            <a:ahLst/>
            <a:cxnLst/>
            <a:rect l="l" t="t" r="r" b="b"/>
            <a:pathLst>
              <a:path w="1224279" h="1224279">
                <a:moveTo>
                  <a:pt x="1223937" y="611974"/>
                </a:moveTo>
                <a:lnTo>
                  <a:pt x="1222095" y="659798"/>
                </a:lnTo>
                <a:lnTo>
                  <a:pt x="1216663" y="706616"/>
                </a:lnTo>
                <a:lnTo>
                  <a:pt x="1207775" y="752291"/>
                </a:lnTo>
                <a:lnTo>
                  <a:pt x="1195567" y="796687"/>
                </a:lnTo>
                <a:lnTo>
                  <a:pt x="1180176" y="839669"/>
                </a:lnTo>
                <a:lnTo>
                  <a:pt x="1161737" y="881100"/>
                </a:lnTo>
                <a:lnTo>
                  <a:pt x="1140387" y="920845"/>
                </a:lnTo>
                <a:lnTo>
                  <a:pt x="1116262" y="958766"/>
                </a:lnTo>
                <a:lnTo>
                  <a:pt x="1089497" y="994728"/>
                </a:lnTo>
                <a:lnTo>
                  <a:pt x="1060229" y="1028596"/>
                </a:lnTo>
                <a:lnTo>
                  <a:pt x="1028593" y="1060232"/>
                </a:lnTo>
                <a:lnTo>
                  <a:pt x="994726" y="1089502"/>
                </a:lnTo>
                <a:lnTo>
                  <a:pt x="958764" y="1116267"/>
                </a:lnTo>
                <a:lnTo>
                  <a:pt x="920843" y="1140394"/>
                </a:lnTo>
                <a:lnTo>
                  <a:pt x="881099" y="1161745"/>
                </a:lnTo>
                <a:lnTo>
                  <a:pt x="839667" y="1180185"/>
                </a:lnTo>
                <a:lnTo>
                  <a:pt x="796684" y="1195577"/>
                </a:lnTo>
                <a:lnTo>
                  <a:pt x="752286" y="1207786"/>
                </a:lnTo>
                <a:lnTo>
                  <a:pt x="706609" y="1216675"/>
                </a:lnTo>
                <a:lnTo>
                  <a:pt x="659789" y="1222108"/>
                </a:lnTo>
                <a:lnTo>
                  <a:pt x="611962" y="1223949"/>
                </a:lnTo>
                <a:lnTo>
                  <a:pt x="564138" y="1222108"/>
                </a:lnTo>
                <a:lnTo>
                  <a:pt x="517321" y="1216675"/>
                </a:lnTo>
                <a:lnTo>
                  <a:pt x="471646" y="1207786"/>
                </a:lnTo>
                <a:lnTo>
                  <a:pt x="427250" y="1195577"/>
                </a:lnTo>
                <a:lnTo>
                  <a:pt x="384269" y="1180185"/>
                </a:lnTo>
                <a:lnTo>
                  <a:pt x="342838" y="1161745"/>
                </a:lnTo>
                <a:lnTo>
                  <a:pt x="303095" y="1140394"/>
                </a:lnTo>
                <a:lnTo>
                  <a:pt x="265174" y="1116267"/>
                </a:lnTo>
                <a:lnTo>
                  <a:pt x="229213" y="1089502"/>
                </a:lnTo>
                <a:lnTo>
                  <a:pt x="195346" y="1060232"/>
                </a:lnTo>
                <a:lnTo>
                  <a:pt x="163711" y="1028596"/>
                </a:lnTo>
                <a:lnTo>
                  <a:pt x="134442" y="994728"/>
                </a:lnTo>
                <a:lnTo>
                  <a:pt x="107677" y="958766"/>
                </a:lnTo>
                <a:lnTo>
                  <a:pt x="83551" y="920845"/>
                </a:lnTo>
                <a:lnTo>
                  <a:pt x="62201" y="881100"/>
                </a:lnTo>
                <a:lnTo>
                  <a:pt x="43762" y="839669"/>
                </a:lnTo>
                <a:lnTo>
                  <a:pt x="28370" y="796687"/>
                </a:lnTo>
                <a:lnTo>
                  <a:pt x="16162" y="752291"/>
                </a:lnTo>
                <a:lnTo>
                  <a:pt x="7274" y="706616"/>
                </a:lnTo>
                <a:lnTo>
                  <a:pt x="1841" y="659798"/>
                </a:lnTo>
                <a:lnTo>
                  <a:pt x="0" y="611974"/>
                </a:lnTo>
                <a:lnTo>
                  <a:pt x="1841" y="564150"/>
                </a:lnTo>
                <a:lnTo>
                  <a:pt x="7274" y="517333"/>
                </a:lnTo>
                <a:lnTo>
                  <a:pt x="16162" y="471658"/>
                </a:lnTo>
                <a:lnTo>
                  <a:pt x="28370" y="427261"/>
                </a:lnTo>
                <a:lnTo>
                  <a:pt x="43762" y="384280"/>
                </a:lnTo>
                <a:lnTo>
                  <a:pt x="62201" y="342849"/>
                </a:lnTo>
                <a:lnTo>
                  <a:pt x="83551" y="303104"/>
                </a:lnTo>
                <a:lnTo>
                  <a:pt x="107677" y="265183"/>
                </a:lnTo>
                <a:lnTo>
                  <a:pt x="134442" y="229220"/>
                </a:lnTo>
                <a:lnTo>
                  <a:pt x="163711" y="195353"/>
                </a:lnTo>
                <a:lnTo>
                  <a:pt x="195346" y="163717"/>
                </a:lnTo>
                <a:lnTo>
                  <a:pt x="229213" y="134447"/>
                </a:lnTo>
                <a:lnTo>
                  <a:pt x="265174" y="107681"/>
                </a:lnTo>
                <a:lnTo>
                  <a:pt x="303095" y="83555"/>
                </a:lnTo>
                <a:lnTo>
                  <a:pt x="342838" y="62203"/>
                </a:lnTo>
                <a:lnTo>
                  <a:pt x="384269" y="43764"/>
                </a:lnTo>
                <a:lnTo>
                  <a:pt x="427250" y="28371"/>
                </a:lnTo>
                <a:lnTo>
                  <a:pt x="471646" y="16163"/>
                </a:lnTo>
                <a:lnTo>
                  <a:pt x="517321" y="7274"/>
                </a:lnTo>
                <a:lnTo>
                  <a:pt x="564138" y="1841"/>
                </a:lnTo>
                <a:lnTo>
                  <a:pt x="611962" y="0"/>
                </a:lnTo>
                <a:lnTo>
                  <a:pt x="659789" y="1841"/>
                </a:lnTo>
                <a:lnTo>
                  <a:pt x="706609" y="7274"/>
                </a:lnTo>
                <a:lnTo>
                  <a:pt x="752286" y="16163"/>
                </a:lnTo>
                <a:lnTo>
                  <a:pt x="796684" y="28371"/>
                </a:lnTo>
                <a:lnTo>
                  <a:pt x="839667" y="43764"/>
                </a:lnTo>
                <a:lnTo>
                  <a:pt x="881099" y="62203"/>
                </a:lnTo>
                <a:lnTo>
                  <a:pt x="920843" y="83555"/>
                </a:lnTo>
                <a:lnTo>
                  <a:pt x="958764" y="107681"/>
                </a:lnTo>
                <a:lnTo>
                  <a:pt x="994726" y="134447"/>
                </a:lnTo>
                <a:lnTo>
                  <a:pt x="1028593" y="163717"/>
                </a:lnTo>
                <a:lnTo>
                  <a:pt x="1060229" y="195353"/>
                </a:lnTo>
                <a:lnTo>
                  <a:pt x="1089497" y="229220"/>
                </a:lnTo>
                <a:lnTo>
                  <a:pt x="1116262" y="265183"/>
                </a:lnTo>
                <a:lnTo>
                  <a:pt x="1140387" y="303104"/>
                </a:lnTo>
                <a:lnTo>
                  <a:pt x="1161737" y="342849"/>
                </a:lnTo>
                <a:lnTo>
                  <a:pt x="1180176" y="384280"/>
                </a:lnTo>
                <a:lnTo>
                  <a:pt x="1195567" y="427261"/>
                </a:lnTo>
                <a:lnTo>
                  <a:pt x="1207775" y="471658"/>
                </a:lnTo>
                <a:lnTo>
                  <a:pt x="1216663" y="517333"/>
                </a:lnTo>
                <a:lnTo>
                  <a:pt x="1222095" y="564150"/>
                </a:lnTo>
                <a:lnTo>
                  <a:pt x="1223937" y="611974"/>
                </a:lnTo>
                <a:close/>
              </a:path>
            </a:pathLst>
          </a:custGeom>
          <a:ln w="19050">
            <a:solidFill>
              <a:srgbClr val="F37031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2502801" y="5973220"/>
            <a:ext cx="353695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700" spc="-35" dirty="0">
                <a:solidFill>
                  <a:srgbClr val="F3703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endParaRPr sz="470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263303" y="3863065"/>
            <a:ext cx="1533525" cy="1533525"/>
          </a:xfrm>
          <a:custGeom>
            <a:avLst/>
            <a:gdLst/>
            <a:ahLst/>
            <a:cxnLst/>
            <a:rect l="l" t="t" r="r" b="b"/>
            <a:pathLst>
              <a:path w="1533525" h="1533525">
                <a:moveTo>
                  <a:pt x="766470" y="0"/>
                </a:moveTo>
                <a:lnTo>
                  <a:pt x="717998" y="1507"/>
                </a:lnTo>
                <a:lnTo>
                  <a:pt x="670327" y="5971"/>
                </a:lnTo>
                <a:lnTo>
                  <a:pt x="623546" y="13302"/>
                </a:lnTo>
                <a:lnTo>
                  <a:pt x="577747" y="23409"/>
                </a:lnTo>
                <a:lnTo>
                  <a:pt x="533018" y="36202"/>
                </a:lnTo>
                <a:lnTo>
                  <a:pt x="489449" y="51592"/>
                </a:lnTo>
                <a:lnTo>
                  <a:pt x="447130" y="69490"/>
                </a:lnTo>
                <a:lnTo>
                  <a:pt x="406151" y="89805"/>
                </a:lnTo>
                <a:lnTo>
                  <a:pt x="366602" y="112447"/>
                </a:lnTo>
                <a:lnTo>
                  <a:pt x="328572" y="137327"/>
                </a:lnTo>
                <a:lnTo>
                  <a:pt x="292151" y="164355"/>
                </a:lnTo>
                <a:lnTo>
                  <a:pt x="257429" y="193441"/>
                </a:lnTo>
                <a:lnTo>
                  <a:pt x="224496" y="224496"/>
                </a:lnTo>
                <a:lnTo>
                  <a:pt x="193441" y="257429"/>
                </a:lnTo>
                <a:lnTo>
                  <a:pt x="164355" y="292151"/>
                </a:lnTo>
                <a:lnTo>
                  <a:pt x="137327" y="328572"/>
                </a:lnTo>
                <a:lnTo>
                  <a:pt x="112447" y="366602"/>
                </a:lnTo>
                <a:lnTo>
                  <a:pt x="89805" y="406151"/>
                </a:lnTo>
                <a:lnTo>
                  <a:pt x="69490" y="447130"/>
                </a:lnTo>
                <a:lnTo>
                  <a:pt x="51592" y="489449"/>
                </a:lnTo>
                <a:lnTo>
                  <a:pt x="36202" y="533018"/>
                </a:lnTo>
                <a:lnTo>
                  <a:pt x="23409" y="577747"/>
                </a:lnTo>
                <a:lnTo>
                  <a:pt x="13302" y="623546"/>
                </a:lnTo>
                <a:lnTo>
                  <a:pt x="5971" y="670327"/>
                </a:lnTo>
                <a:lnTo>
                  <a:pt x="1507" y="717998"/>
                </a:lnTo>
                <a:lnTo>
                  <a:pt x="0" y="766470"/>
                </a:lnTo>
                <a:lnTo>
                  <a:pt x="1507" y="814942"/>
                </a:lnTo>
                <a:lnTo>
                  <a:pt x="5971" y="862613"/>
                </a:lnTo>
                <a:lnTo>
                  <a:pt x="13302" y="909394"/>
                </a:lnTo>
                <a:lnTo>
                  <a:pt x="23409" y="955194"/>
                </a:lnTo>
                <a:lnTo>
                  <a:pt x="36202" y="999923"/>
                </a:lnTo>
                <a:lnTo>
                  <a:pt x="51592" y="1043493"/>
                </a:lnTo>
                <a:lnTo>
                  <a:pt x="69490" y="1085812"/>
                </a:lnTo>
                <a:lnTo>
                  <a:pt x="89805" y="1126792"/>
                </a:lnTo>
                <a:lnTo>
                  <a:pt x="112447" y="1166342"/>
                </a:lnTo>
                <a:lnTo>
                  <a:pt x="137327" y="1204372"/>
                </a:lnTo>
                <a:lnTo>
                  <a:pt x="164355" y="1240794"/>
                </a:lnTo>
                <a:lnTo>
                  <a:pt x="193441" y="1275517"/>
                </a:lnTo>
                <a:lnTo>
                  <a:pt x="224496" y="1308450"/>
                </a:lnTo>
                <a:lnTo>
                  <a:pt x="257429" y="1339506"/>
                </a:lnTo>
                <a:lnTo>
                  <a:pt x="292151" y="1368592"/>
                </a:lnTo>
                <a:lnTo>
                  <a:pt x="328572" y="1395621"/>
                </a:lnTo>
                <a:lnTo>
                  <a:pt x="366602" y="1420502"/>
                </a:lnTo>
                <a:lnTo>
                  <a:pt x="406151" y="1443145"/>
                </a:lnTo>
                <a:lnTo>
                  <a:pt x="447130" y="1463460"/>
                </a:lnTo>
                <a:lnTo>
                  <a:pt x="489449" y="1481358"/>
                </a:lnTo>
                <a:lnTo>
                  <a:pt x="533018" y="1496749"/>
                </a:lnTo>
                <a:lnTo>
                  <a:pt x="577747" y="1509543"/>
                </a:lnTo>
                <a:lnTo>
                  <a:pt x="623546" y="1519650"/>
                </a:lnTo>
                <a:lnTo>
                  <a:pt x="670327" y="1526981"/>
                </a:lnTo>
                <a:lnTo>
                  <a:pt x="717998" y="1531445"/>
                </a:lnTo>
                <a:lnTo>
                  <a:pt x="766470" y="1532953"/>
                </a:lnTo>
                <a:lnTo>
                  <a:pt x="814943" y="1531445"/>
                </a:lnTo>
                <a:lnTo>
                  <a:pt x="862616" y="1526981"/>
                </a:lnTo>
                <a:lnTo>
                  <a:pt x="909397" y="1519650"/>
                </a:lnTo>
                <a:lnTo>
                  <a:pt x="955198" y="1509543"/>
                </a:lnTo>
                <a:lnTo>
                  <a:pt x="999928" y="1496749"/>
                </a:lnTo>
                <a:lnTo>
                  <a:pt x="1043498" y="1481358"/>
                </a:lnTo>
                <a:lnTo>
                  <a:pt x="1085817" y="1463460"/>
                </a:lnTo>
                <a:lnTo>
                  <a:pt x="1126797" y="1443145"/>
                </a:lnTo>
                <a:lnTo>
                  <a:pt x="1166347" y="1420502"/>
                </a:lnTo>
                <a:lnTo>
                  <a:pt x="1204378" y="1395621"/>
                </a:lnTo>
                <a:lnTo>
                  <a:pt x="1240799" y="1368592"/>
                </a:lnTo>
                <a:lnTo>
                  <a:pt x="1275522" y="1339506"/>
                </a:lnTo>
                <a:lnTo>
                  <a:pt x="1308455" y="1308450"/>
                </a:lnTo>
                <a:lnTo>
                  <a:pt x="1339510" y="1275517"/>
                </a:lnTo>
                <a:lnTo>
                  <a:pt x="1368596" y="1240794"/>
                </a:lnTo>
                <a:lnTo>
                  <a:pt x="1395625" y="1204372"/>
                </a:lnTo>
                <a:lnTo>
                  <a:pt x="1420505" y="1166342"/>
                </a:lnTo>
                <a:lnTo>
                  <a:pt x="1443147" y="1126792"/>
                </a:lnTo>
                <a:lnTo>
                  <a:pt x="1463462" y="1085812"/>
                </a:lnTo>
                <a:lnTo>
                  <a:pt x="1481360" y="1043493"/>
                </a:lnTo>
                <a:lnTo>
                  <a:pt x="1496750" y="999923"/>
                </a:lnTo>
                <a:lnTo>
                  <a:pt x="1509544" y="955194"/>
                </a:lnTo>
                <a:lnTo>
                  <a:pt x="1519651" y="909394"/>
                </a:lnTo>
                <a:lnTo>
                  <a:pt x="1526981" y="862613"/>
                </a:lnTo>
                <a:lnTo>
                  <a:pt x="1531445" y="814942"/>
                </a:lnTo>
                <a:lnTo>
                  <a:pt x="1532953" y="766470"/>
                </a:lnTo>
                <a:lnTo>
                  <a:pt x="1531445" y="717998"/>
                </a:lnTo>
                <a:lnTo>
                  <a:pt x="1526981" y="670327"/>
                </a:lnTo>
                <a:lnTo>
                  <a:pt x="1519651" y="623546"/>
                </a:lnTo>
                <a:lnTo>
                  <a:pt x="1509544" y="577747"/>
                </a:lnTo>
                <a:lnTo>
                  <a:pt x="1496750" y="533018"/>
                </a:lnTo>
                <a:lnTo>
                  <a:pt x="1481360" y="489449"/>
                </a:lnTo>
                <a:lnTo>
                  <a:pt x="1463462" y="447130"/>
                </a:lnTo>
                <a:lnTo>
                  <a:pt x="1443147" y="406151"/>
                </a:lnTo>
                <a:lnTo>
                  <a:pt x="1420505" y="366602"/>
                </a:lnTo>
                <a:lnTo>
                  <a:pt x="1395625" y="328572"/>
                </a:lnTo>
                <a:lnTo>
                  <a:pt x="1368596" y="292151"/>
                </a:lnTo>
                <a:lnTo>
                  <a:pt x="1339510" y="257429"/>
                </a:lnTo>
                <a:lnTo>
                  <a:pt x="1308455" y="224496"/>
                </a:lnTo>
                <a:lnTo>
                  <a:pt x="1275522" y="193441"/>
                </a:lnTo>
                <a:lnTo>
                  <a:pt x="1240799" y="164355"/>
                </a:lnTo>
                <a:lnTo>
                  <a:pt x="1204378" y="137327"/>
                </a:lnTo>
                <a:lnTo>
                  <a:pt x="1166347" y="112447"/>
                </a:lnTo>
                <a:lnTo>
                  <a:pt x="1126797" y="89805"/>
                </a:lnTo>
                <a:lnTo>
                  <a:pt x="1085817" y="69490"/>
                </a:lnTo>
                <a:lnTo>
                  <a:pt x="1043498" y="51592"/>
                </a:lnTo>
                <a:lnTo>
                  <a:pt x="999928" y="36202"/>
                </a:lnTo>
                <a:lnTo>
                  <a:pt x="955198" y="23409"/>
                </a:lnTo>
                <a:lnTo>
                  <a:pt x="909397" y="13302"/>
                </a:lnTo>
                <a:lnTo>
                  <a:pt x="862616" y="5971"/>
                </a:lnTo>
                <a:lnTo>
                  <a:pt x="814943" y="1507"/>
                </a:lnTo>
                <a:lnTo>
                  <a:pt x="7664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263303" y="3863065"/>
            <a:ext cx="1533525" cy="1533525"/>
          </a:xfrm>
          <a:custGeom>
            <a:avLst/>
            <a:gdLst/>
            <a:ahLst/>
            <a:cxnLst/>
            <a:rect l="l" t="t" r="r" b="b"/>
            <a:pathLst>
              <a:path w="1533525" h="1533525">
                <a:moveTo>
                  <a:pt x="1532953" y="766470"/>
                </a:moveTo>
                <a:lnTo>
                  <a:pt x="1531445" y="814942"/>
                </a:lnTo>
                <a:lnTo>
                  <a:pt x="1526981" y="862613"/>
                </a:lnTo>
                <a:lnTo>
                  <a:pt x="1519651" y="909394"/>
                </a:lnTo>
                <a:lnTo>
                  <a:pt x="1509544" y="955194"/>
                </a:lnTo>
                <a:lnTo>
                  <a:pt x="1496750" y="999923"/>
                </a:lnTo>
                <a:lnTo>
                  <a:pt x="1481360" y="1043493"/>
                </a:lnTo>
                <a:lnTo>
                  <a:pt x="1463462" y="1085812"/>
                </a:lnTo>
                <a:lnTo>
                  <a:pt x="1443147" y="1126792"/>
                </a:lnTo>
                <a:lnTo>
                  <a:pt x="1420505" y="1166342"/>
                </a:lnTo>
                <a:lnTo>
                  <a:pt x="1395625" y="1204372"/>
                </a:lnTo>
                <a:lnTo>
                  <a:pt x="1368596" y="1240794"/>
                </a:lnTo>
                <a:lnTo>
                  <a:pt x="1339510" y="1275517"/>
                </a:lnTo>
                <a:lnTo>
                  <a:pt x="1308455" y="1308450"/>
                </a:lnTo>
                <a:lnTo>
                  <a:pt x="1275522" y="1339506"/>
                </a:lnTo>
                <a:lnTo>
                  <a:pt x="1240799" y="1368592"/>
                </a:lnTo>
                <a:lnTo>
                  <a:pt x="1204378" y="1395621"/>
                </a:lnTo>
                <a:lnTo>
                  <a:pt x="1166347" y="1420502"/>
                </a:lnTo>
                <a:lnTo>
                  <a:pt x="1126797" y="1443145"/>
                </a:lnTo>
                <a:lnTo>
                  <a:pt x="1085817" y="1463460"/>
                </a:lnTo>
                <a:lnTo>
                  <a:pt x="1043498" y="1481358"/>
                </a:lnTo>
                <a:lnTo>
                  <a:pt x="999928" y="1496749"/>
                </a:lnTo>
                <a:lnTo>
                  <a:pt x="955198" y="1509543"/>
                </a:lnTo>
                <a:lnTo>
                  <a:pt x="909397" y="1519650"/>
                </a:lnTo>
                <a:lnTo>
                  <a:pt x="862616" y="1526981"/>
                </a:lnTo>
                <a:lnTo>
                  <a:pt x="814943" y="1531445"/>
                </a:lnTo>
                <a:lnTo>
                  <a:pt x="766470" y="1532953"/>
                </a:lnTo>
                <a:lnTo>
                  <a:pt x="717998" y="1531445"/>
                </a:lnTo>
                <a:lnTo>
                  <a:pt x="670327" y="1526981"/>
                </a:lnTo>
                <a:lnTo>
                  <a:pt x="623546" y="1519650"/>
                </a:lnTo>
                <a:lnTo>
                  <a:pt x="577747" y="1509543"/>
                </a:lnTo>
                <a:lnTo>
                  <a:pt x="533018" y="1496749"/>
                </a:lnTo>
                <a:lnTo>
                  <a:pt x="489449" y="1481358"/>
                </a:lnTo>
                <a:lnTo>
                  <a:pt x="447130" y="1463460"/>
                </a:lnTo>
                <a:lnTo>
                  <a:pt x="406151" y="1443145"/>
                </a:lnTo>
                <a:lnTo>
                  <a:pt x="366602" y="1420502"/>
                </a:lnTo>
                <a:lnTo>
                  <a:pt x="328572" y="1395621"/>
                </a:lnTo>
                <a:lnTo>
                  <a:pt x="292151" y="1368592"/>
                </a:lnTo>
                <a:lnTo>
                  <a:pt x="257429" y="1339506"/>
                </a:lnTo>
                <a:lnTo>
                  <a:pt x="224496" y="1308450"/>
                </a:lnTo>
                <a:lnTo>
                  <a:pt x="193441" y="1275517"/>
                </a:lnTo>
                <a:lnTo>
                  <a:pt x="164355" y="1240794"/>
                </a:lnTo>
                <a:lnTo>
                  <a:pt x="137327" y="1204372"/>
                </a:lnTo>
                <a:lnTo>
                  <a:pt x="112447" y="1166342"/>
                </a:lnTo>
                <a:lnTo>
                  <a:pt x="89805" y="1126792"/>
                </a:lnTo>
                <a:lnTo>
                  <a:pt x="69490" y="1085812"/>
                </a:lnTo>
                <a:lnTo>
                  <a:pt x="51592" y="1043493"/>
                </a:lnTo>
                <a:lnTo>
                  <a:pt x="36202" y="999923"/>
                </a:lnTo>
                <a:lnTo>
                  <a:pt x="23409" y="955194"/>
                </a:lnTo>
                <a:lnTo>
                  <a:pt x="13302" y="909394"/>
                </a:lnTo>
                <a:lnTo>
                  <a:pt x="5971" y="862613"/>
                </a:lnTo>
                <a:lnTo>
                  <a:pt x="1507" y="814942"/>
                </a:lnTo>
                <a:lnTo>
                  <a:pt x="0" y="766470"/>
                </a:lnTo>
                <a:lnTo>
                  <a:pt x="1507" y="717998"/>
                </a:lnTo>
                <a:lnTo>
                  <a:pt x="5971" y="670327"/>
                </a:lnTo>
                <a:lnTo>
                  <a:pt x="13302" y="623546"/>
                </a:lnTo>
                <a:lnTo>
                  <a:pt x="23409" y="577747"/>
                </a:lnTo>
                <a:lnTo>
                  <a:pt x="36202" y="533018"/>
                </a:lnTo>
                <a:lnTo>
                  <a:pt x="51592" y="489449"/>
                </a:lnTo>
                <a:lnTo>
                  <a:pt x="69490" y="447130"/>
                </a:lnTo>
                <a:lnTo>
                  <a:pt x="89805" y="406151"/>
                </a:lnTo>
                <a:lnTo>
                  <a:pt x="112447" y="366602"/>
                </a:lnTo>
                <a:lnTo>
                  <a:pt x="137327" y="328572"/>
                </a:lnTo>
                <a:lnTo>
                  <a:pt x="164355" y="292151"/>
                </a:lnTo>
                <a:lnTo>
                  <a:pt x="193441" y="257429"/>
                </a:lnTo>
                <a:lnTo>
                  <a:pt x="224496" y="224496"/>
                </a:lnTo>
                <a:lnTo>
                  <a:pt x="257429" y="193441"/>
                </a:lnTo>
                <a:lnTo>
                  <a:pt x="292151" y="164355"/>
                </a:lnTo>
                <a:lnTo>
                  <a:pt x="328572" y="137327"/>
                </a:lnTo>
                <a:lnTo>
                  <a:pt x="366602" y="112447"/>
                </a:lnTo>
                <a:lnTo>
                  <a:pt x="406151" y="89805"/>
                </a:lnTo>
                <a:lnTo>
                  <a:pt x="447130" y="69490"/>
                </a:lnTo>
                <a:lnTo>
                  <a:pt x="489449" y="51592"/>
                </a:lnTo>
                <a:lnTo>
                  <a:pt x="533018" y="36202"/>
                </a:lnTo>
                <a:lnTo>
                  <a:pt x="577747" y="23409"/>
                </a:lnTo>
                <a:lnTo>
                  <a:pt x="623546" y="13302"/>
                </a:lnTo>
                <a:lnTo>
                  <a:pt x="670327" y="5971"/>
                </a:lnTo>
                <a:lnTo>
                  <a:pt x="717998" y="1507"/>
                </a:lnTo>
                <a:lnTo>
                  <a:pt x="766470" y="0"/>
                </a:lnTo>
                <a:lnTo>
                  <a:pt x="814943" y="1507"/>
                </a:lnTo>
                <a:lnTo>
                  <a:pt x="862616" y="5971"/>
                </a:lnTo>
                <a:lnTo>
                  <a:pt x="909397" y="13302"/>
                </a:lnTo>
                <a:lnTo>
                  <a:pt x="955198" y="23409"/>
                </a:lnTo>
                <a:lnTo>
                  <a:pt x="999928" y="36202"/>
                </a:lnTo>
                <a:lnTo>
                  <a:pt x="1043498" y="51592"/>
                </a:lnTo>
                <a:lnTo>
                  <a:pt x="1085817" y="69490"/>
                </a:lnTo>
                <a:lnTo>
                  <a:pt x="1126797" y="89805"/>
                </a:lnTo>
                <a:lnTo>
                  <a:pt x="1166347" y="112447"/>
                </a:lnTo>
                <a:lnTo>
                  <a:pt x="1204378" y="137327"/>
                </a:lnTo>
                <a:lnTo>
                  <a:pt x="1240799" y="164355"/>
                </a:lnTo>
                <a:lnTo>
                  <a:pt x="1275522" y="193441"/>
                </a:lnTo>
                <a:lnTo>
                  <a:pt x="1308455" y="224496"/>
                </a:lnTo>
                <a:lnTo>
                  <a:pt x="1339510" y="257429"/>
                </a:lnTo>
                <a:lnTo>
                  <a:pt x="1368596" y="292151"/>
                </a:lnTo>
                <a:lnTo>
                  <a:pt x="1395625" y="328572"/>
                </a:lnTo>
                <a:lnTo>
                  <a:pt x="1420505" y="366602"/>
                </a:lnTo>
                <a:lnTo>
                  <a:pt x="1443147" y="406151"/>
                </a:lnTo>
                <a:lnTo>
                  <a:pt x="1463462" y="447130"/>
                </a:lnTo>
                <a:lnTo>
                  <a:pt x="1481360" y="489449"/>
                </a:lnTo>
                <a:lnTo>
                  <a:pt x="1496750" y="533018"/>
                </a:lnTo>
                <a:lnTo>
                  <a:pt x="1509544" y="577747"/>
                </a:lnTo>
                <a:lnTo>
                  <a:pt x="1519651" y="623546"/>
                </a:lnTo>
                <a:lnTo>
                  <a:pt x="1526981" y="670327"/>
                </a:lnTo>
                <a:lnTo>
                  <a:pt x="1531445" y="717998"/>
                </a:lnTo>
                <a:lnTo>
                  <a:pt x="1532953" y="766470"/>
                </a:lnTo>
                <a:close/>
              </a:path>
            </a:pathLst>
          </a:custGeom>
          <a:ln w="19050">
            <a:solidFill>
              <a:srgbClr val="EF4136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2769116" y="4015280"/>
            <a:ext cx="436245" cy="926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850" spc="-25" dirty="0">
                <a:solidFill>
                  <a:srgbClr val="EF4136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3</a:t>
            </a:r>
            <a:endParaRPr sz="5850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205498" y="2003792"/>
            <a:ext cx="1569811" cy="9171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17105" y="4215892"/>
            <a:ext cx="1782034" cy="17820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24810" y="5788215"/>
            <a:ext cx="1628338" cy="14337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78419" y="1731395"/>
            <a:ext cx="3183255" cy="1951989"/>
          </a:xfrm>
          <a:custGeom>
            <a:avLst/>
            <a:gdLst/>
            <a:ahLst/>
            <a:cxnLst/>
            <a:rect l="l" t="t" r="r" b="b"/>
            <a:pathLst>
              <a:path w="3183254" h="1951989">
                <a:moveTo>
                  <a:pt x="3182899" y="1771611"/>
                </a:moveTo>
                <a:lnTo>
                  <a:pt x="3176469" y="1819465"/>
                </a:lnTo>
                <a:lnTo>
                  <a:pt x="3158323" y="1862465"/>
                </a:lnTo>
                <a:lnTo>
                  <a:pt x="3130176" y="1898897"/>
                </a:lnTo>
                <a:lnTo>
                  <a:pt x="3093747" y="1927044"/>
                </a:lnTo>
                <a:lnTo>
                  <a:pt x="3050750" y="1945191"/>
                </a:lnTo>
                <a:lnTo>
                  <a:pt x="3002902" y="1951621"/>
                </a:lnTo>
                <a:lnTo>
                  <a:pt x="179997" y="1951621"/>
                </a:lnTo>
                <a:lnTo>
                  <a:pt x="132149" y="1945191"/>
                </a:lnTo>
                <a:lnTo>
                  <a:pt x="89152" y="1927044"/>
                </a:lnTo>
                <a:lnTo>
                  <a:pt x="52722" y="1898897"/>
                </a:lnTo>
                <a:lnTo>
                  <a:pt x="24576" y="1862465"/>
                </a:lnTo>
                <a:lnTo>
                  <a:pt x="6430" y="1819465"/>
                </a:lnTo>
                <a:lnTo>
                  <a:pt x="0" y="1771611"/>
                </a:lnTo>
                <a:lnTo>
                  <a:pt x="0" y="180009"/>
                </a:lnTo>
                <a:lnTo>
                  <a:pt x="6430" y="132156"/>
                </a:lnTo>
                <a:lnTo>
                  <a:pt x="24576" y="89155"/>
                </a:lnTo>
                <a:lnTo>
                  <a:pt x="52722" y="52724"/>
                </a:lnTo>
                <a:lnTo>
                  <a:pt x="89152" y="24576"/>
                </a:lnTo>
                <a:lnTo>
                  <a:pt x="132149" y="6430"/>
                </a:lnTo>
                <a:lnTo>
                  <a:pt x="179997" y="0"/>
                </a:lnTo>
                <a:lnTo>
                  <a:pt x="3002902" y="0"/>
                </a:lnTo>
                <a:lnTo>
                  <a:pt x="3050750" y="6430"/>
                </a:lnTo>
                <a:lnTo>
                  <a:pt x="3093747" y="24576"/>
                </a:lnTo>
                <a:lnTo>
                  <a:pt x="3130176" y="52724"/>
                </a:lnTo>
                <a:lnTo>
                  <a:pt x="3158323" y="89155"/>
                </a:lnTo>
                <a:lnTo>
                  <a:pt x="3176469" y="132156"/>
                </a:lnTo>
                <a:lnTo>
                  <a:pt x="3182899" y="180009"/>
                </a:lnTo>
                <a:lnTo>
                  <a:pt x="3182899" y="1771611"/>
                </a:lnTo>
                <a:close/>
              </a:path>
            </a:pathLst>
          </a:custGeom>
          <a:ln w="12699">
            <a:solidFill>
              <a:srgbClr val="EF413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46018" y="2107095"/>
            <a:ext cx="3189500" cy="114820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370715" y="6057900"/>
            <a:ext cx="3141345" cy="1322705"/>
          </a:xfrm>
          <a:custGeom>
            <a:avLst/>
            <a:gdLst/>
            <a:ahLst/>
            <a:cxnLst/>
            <a:rect l="l" t="t" r="r" b="b"/>
            <a:pathLst>
              <a:path w="3141345" h="1322704">
                <a:moveTo>
                  <a:pt x="3141281" y="1322108"/>
                </a:moveTo>
                <a:lnTo>
                  <a:pt x="0" y="1322108"/>
                </a:lnTo>
                <a:lnTo>
                  <a:pt x="0" y="0"/>
                </a:lnTo>
                <a:lnTo>
                  <a:pt x="3141281" y="0"/>
                </a:lnTo>
                <a:lnTo>
                  <a:pt x="3141281" y="13221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 txBox="1"/>
          <p:nvPr/>
        </p:nvSpPr>
        <p:spPr>
          <a:xfrm>
            <a:off x="8708219" y="7189877"/>
            <a:ext cx="548640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50" spc="20" dirty="0">
                <a:solidFill>
                  <a:srgbClr val="231F20"/>
                </a:solidFill>
                <a:latin typeface="Arial Unicode MS"/>
                <a:cs typeface="Arial Unicode MS"/>
              </a:rPr>
              <a:t>【</a:t>
            </a:r>
            <a:r>
              <a:rPr sz="650" dirty="0">
                <a:solidFill>
                  <a:srgbClr val="231F20"/>
                </a:solidFill>
                <a:latin typeface="Arial Unicode MS"/>
                <a:cs typeface="Arial Unicode MS"/>
              </a:rPr>
              <a:t>ENGLIS</a:t>
            </a: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H】</a:t>
            </a:r>
            <a:endParaRPr sz="650" dirty="0">
              <a:latin typeface="Arial Unicode MS"/>
              <a:cs typeface="Arial Unicode MS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9765894" y="7189877"/>
            <a:ext cx="433705" cy="114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【</a:t>
            </a:r>
            <a:r>
              <a:rPr sz="650" dirty="0">
                <a:solidFill>
                  <a:srgbClr val="231F20"/>
                </a:solidFill>
                <a:latin typeface="Arial Unicode MS"/>
                <a:cs typeface="Arial Unicode MS"/>
              </a:rPr>
              <a:t>日</a:t>
            </a: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本</a:t>
            </a:r>
            <a:r>
              <a:rPr sz="650" spc="20" dirty="0">
                <a:solidFill>
                  <a:srgbClr val="231F20"/>
                </a:solidFill>
                <a:latin typeface="Arial Unicode MS"/>
                <a:cs typeface="Arial Unicode MS"/>
              </a:rPr>
              <a:t>語</a:t>
            </a:r>
            <a:r>
              <a:rPr sz="650" spc="10" dirty="0">
                <a:solidFill>
                  <a:srgbClr val="231F20"/>
                </a:solidFill>
                <a:latin typeface="Arial Unicode MS"/>
                <a:cs typeface="Arial Unicode MS"/>
              </a:rPr>
              <a:t>】</a:t>
            </a:r>
            <a:endParaRPr sz="650" dirty="0">
              <a:latin typeface="Arial Unicode MS"/>
              <a:cs typeface="Arial Unicode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10586916" y="6321104"/>
            <a:ext cx="105410" cy="210185"/>
          </a:xfrm>
          <a:custGeom>
            <a:avLst/>
            <a:gdLst/>
            <a:ahLst/>
            <a:cxnLst/>
            <a:rect l="l" t="t" r="r" b="b"/>
            <a:pathLst>
              <a:path w="105409" h="210184">
                <a:moveTo>
                  <a:pt x="105077" y="0"/>
                </a:moveTo>
                <a:lnTo>
                  <a:pt x="64186" y="8256"/>
                </a:lnTo>
                <a:lnTo>
                  <a:pt x="30781" y="30780"/>
                </a:lnTo>
                <a:lnTo>
                  <a:pt x="8258" y="64188"/>
                </a:lnTo>
                <a:lnTo>
                  <a:pt x="0" y="105102"/>
                </a:lnTo>
                <a:lnTo>
                  <a:pt x="8258" y="146004"/>
                </a:lnTo>
                <a:lnTo>
                  <a:pt x="30781" y="179400"/>
                </a:lnTo>
                <a:lnTo>
                  <a:pt x="64186" y="201914"/>
                </a:lnTo>
                <a:lnTo>
                  <a:pt x="105077" y="210166"/>
                </a:lnTo>
                <a:lnTo>
                  <a:pt x="105077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7488786" y="7131695"/>
            <a:ext cx="851535" cy="107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209">
              <a:lnSpc>
                <a:spcPct val="100000"/>
              </a:lnSpc>
            </a:pPr>
            <a:r>
              <a:rPr sz="700" spc="-30" dirty="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Uni-Voice</a:t>
            </a:r>
            <a:endParaRPr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482245" y="7262443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>
                <a:moveTo>
                  <a:pt x="0" y="0"/>
                </a:moveTo>
                <a:lnTo>
                  <a:pt x="861504" y="0"/>
                </a:lnTo>
              </a:path>
            </a:pathLst>
          </a:custGeom>
          <a:ln w="7619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482245" y="7102423"/>
            <a:ext cx="861694" cy="0"/>
          </a:xfrm>
          <a:custGeom>
            <a:avLst/>
            <a:gdLst/>
            <a:ahLst/>
            <a:cxnLst/>
            <a:rect l="l" t="t" r="r" b="b"/>
            <a:pathLst>
              <a:path w="861695">
                <a:moveTo>
                  <a:pt x="0" y="0"/>
                </a:moveTo>
                <a:lnTo>
                  <a:pt x="861504" y="0"/>
                </a:lnTo>
              </a:path>
            </a:pathLst>
          </a:custGeom>
          <a:ln w="12700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340022" y="7121143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388"/>
                </a:lnTo>
              </a:path>
            </a:pathLst>
          </a:custGeom>
          <a:ln w="7454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268395" y="7197052"/>
            <a:ext cx="46355" cy="46355"/>
          </a:xfrm>
          <a:custGeom>
            <a:avLst/>
            <a:gdLst/>
            <a:ahLst/>
            <a:cxnLst/>
            <a:rect l="l" t="t" r="r" b="b"/>
            <a:pathLst>
              <a:path w="46354" h="46354">
                <a:moveTo>
                  <a:pt x="7873" y="0"/>
                </a:moveTo>
                <a:lnTo>
                  <a:pt x="0" y="7873"/>
                </a:lnTo>
                <a:lnTo>
                  <a:pt x="38252" y="46164"/>
                </a:lnTo>
                <a:lnTo>
                  <a:pt x="46126" y="38265"/>
                </a:lnTo>
                <a:lnTo>
                  <a:pt x="7873" y="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208425" y="7134730"/>
            <a:ext cx="79375" cy="79375"/>
          </a:xfrm>
          <a:custGeom>
            <a:avLst/>
            <a:gdLst/>
            <a:ahLst/>
            <a:cxnLst/>
            <a:rect l="l" t="t" r="r" b="b"/>
            <a:pathLst>
              <a:path w="79375" h="79375">
                <a:moveTo>
                  <a:pt x="39404" y="0"/>
                </a:moveTo>
                <a:lnTo>
                  <a:pt x="24577" y="2888"/>
                </a:lnTo>
                <a:lnTo>
                  <a:pt x="11545" y="11553"/>
                </a:lnTo>
                <a:lnTo>
                  <a:pt x="2891" y="24585"/>
                </a:lnTo>
                <a:lnTo>
                  <a:pt x="0" y="39414"/>
                </a:lnTo>
                <a:lnTo>
                  <a:pt x="2878" y="54248"/>
                </a:lnTo>
                <a:lnTo>
                  <a:pt x="11533" y="67294"/>
                </a:lnTo>
                <a:lnTo>
                  <a:pt x="24571" y="75943"/>
                </a:lnTo>
                <a:lnTo>
                  <a:pt x="39403" y="78820"/>
                </a:lnTo>
                <a:lnTo>
                  <a:pt x="54234" y="75929"/>
                </a:lnTo>
                <a:lnTo>
                  <a:pt x="62988" y="70115"/>
                </a:lnTo>
                <a:lnTo>
                  <a:pt x="39408" y="70115"/>
                </a:lnTo>
                <a:lnTo>
                  <a:pt x="27845" y="67867"/>
                </a:lnTo>
                <a:lnTo>
                  <a:pt x="17671" y="61121"/>
                </a:lnTo>
                <a:lnTo>
                  <a:pt x="10947" y="50963"/>
                </a:lnTo>
                <a:lnTo>
                  <a:pt x="8702" y="39406"/>
                </a:lnTo>
                <a:lnTo>
                  <a:pt x="10945" y="27846"/>
                </a:lnTo>
                <a:lnTo>
                  <a:pt x="17679" y="17687"/>
                </a:lnTo>
                <a:lnTo>
                  <a:pt x="27847" y="10958"/>
                </a:lnTo>
                <a:lnTo>
                  <a:pt x="39411" y="8716"/>
                </a:lnTo>
                <a:lnTo>
                  <a:pt x="63005" y="8716"/>
                </a:lnTo>
                <a:lnTo>
                  <a:pt x="54235" y="2888"/>
                </a:lnTo>
                <a:lnTo>
                  <a:pt x="39404" y="0"/>
                </a:lnTo>
                <a:close/>
              </a:path>
              <a:path w="79375" h="79375">
                <a:moveTo>
                  <a:pt x="63005" y="8716"/>
                </a:moveTo>
                <a:lnTo>
                  <a:pt x="39411" y="8716"/>
                </a:lnTo>
                <a:lnTo>
                  <a:pt x="50968" y="10963"/>
                </a:lnTo>
                <a:lnTo>
                  <a:pt x="61113" y="17700"/>
                </a:lnTo>
                <a:lnTo>
                  <a:pt x="67857" y="27851"/>
                </a:lnTo>
                <a:lnTo>
                  <a:pt x="70105" y="39414"/>
                </a:lnTo>
                <a:lnTo>
                  <a:pt x="67859" y="50968"/>
                </a:lnTo>
                <a:lnTo>
                  <a:pt x="61107" y="61134"/>
                </a:lnTo>
                <a:lnTo>
                  <a:pt x="50968" y="67869"/>
                </a:lnTo>
                <a:lnTo>
                  <a:pt x="39408" y="70115"/>
                </a:lnTo>
                <a:lnTo>
                  <a:pt x="62988" y="70115"/>
                </a:lnTo>
                <a:lnTo>
                  <a:pt x="67273" y="67268"/>
                </a:lnTo>
                <a:lnTo>
                  <a:pt x="75931" y="54237"/>
                </a:lnTo>
                <a:lnTo>
                  <a:pt x="78816" y="39406"/>
                </a:lnTo>
                <a:lnTo>
                  <a:pt x="75931" y="24584"/>
                </a:lnTo>
                <a:lnTo>
                  <a:pt x="67273" y="11553"/>
                </a:lnTo>
                <a:lnTo>
                  <a:pt x="63005" y="871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テキスト ボックス 84"/>
          <p:cNvSpPr txBox="1"/>
          <p:nvPr/>
        </p:nvSpPr>
        <p:spPr>
          <a:xfrm>
            <a:off x="7370715" y="228701"/>
            <a:ext cx="2069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避難行動要支援者名簿とは</a:t>
            </a:r>
          </a:p>
          <a:p>
            <a:endParaRPr lang="ja-JP" altLang="en-US" sz="1200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7354299" y="538700"/>
            <a:ext cx="3150141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平成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25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年</a:t>
            </a:r>
            <a:r>
              <a:rPr lang="en-US" altLang="ja-JP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6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月の災害対策基本法の一部改正により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要配慮者のうち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災害発生時の避難等に特に支援を要する方の名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簿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（避難行動要支援者名簿</a:t>
            </a:r>
            <a:r>
              <a:rPr lang="ja-JP" altLang="en-US" sz="12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の作成が市町村に義務付けられました。</a:t>
            </a:r>
          </a:p>
        </p:txBody>
      </p:sp>
      <p:sp>
        <p:nvSpPr>
          <p:cNvPr id="87" name="テキスト ボックス 86"/>
          <p:cNvSpPr txBox="1"/>
          <p:nvPr/>
        </p:nvSpPr>
        <p:spPr>
          <a:xfrm>
            <a:off x="7378335" y="2048896"/>
            <a:ext cx="22808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避難行動要支援者名簿の情報</a:t>
            </a:r>
          </a:p>
        </p:txBody>
      </p:sp>
      <p:sp>
        <p:nvSpPr>
          <p:cNvPr id="88" name="テキスト ボックス 87"/>
          <p:cNvSpPr txBox="1"/>
          <p:nvPr/>
        </p:nvSpPr>
        <p:spPr>
          <a:xfrm>
            <a:off x="7358294" y="2335495"/>
            <a:ext cx="3178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ja-JP" altLang="en-US" sz="12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避難行動要支援者名簿には主に次の情報が登録されます。</a:t>
            </a: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7833185" y="2995551"/>
            <a:ext cx="5721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氏名</a:t>
            </a: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8982539" y="2995551"/>
            <a:ext cx="95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生年月日</a:t>
            </a: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1" name="テキスト ボックス 90"/>
          <p:cNvSpPr txBox="1"/>
          <p:nvPr/>
        </p:nvSpPr>
        <p:spPr>
          <a:xfrm>
            <a:off x="7833184" y="3354539"/>
            <a:ext cx="60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性別</a:t>
            </a: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2" name="テキスト ボックス 91"/>
          <p:cNvSpPr txBox="1"/>
          <p:nvPr/>
        </p:nvSpPr>
        <p:spPr>
          <a:xfrm>
            <a:off x="8987528" y="3350067"/>
            <a:ext cx="11119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住所・居所</a:t>
            </a:r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7829169" y="3680134"/>
            <a:ext cx="9537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電話番号</a:t>
            </a:r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8989013" y="3683202"/>
            <a:ext cx="6082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など</a:t>
            </a:r>
            <a:endParaRPr lang="ja-JP" altLang="en-US" sz="14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7396405" y="4130521"/>
            <a:ext cx="3178785" cy="305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800"/>
              </a:lnSpc>
            </a:pP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登録内容は市町村によって異なります。</a:t>
            </a: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7378335" y="4665018"/>
            <a:ext cx="25975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b="1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名簿の個人情報の取扱いについて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7370716" y="4951311"/>
            <a:ext cx="31337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避難行動要支援者名簿を提供した</a:t>
            </a:r>
            <a:r>
              <a:rPr lang="ja-JP" altLang="en-US" sz="1200" spc="-2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r>
              <a:rPr lang="ja-JP" altLang="en-US" sz="1200" spc="-8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者</a:t>
            </a:r>
            <a:r>
              <a:rPr lang="ja-JP" altLang="en-US" sz="1200" spc="-2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（避難支援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等関係者</a:t>
            </a:r>
            <a:r>
              <a:rPr lang="ja-JP" altLang="en-US" sz="1200" spc="-8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に対しては</a:t>
            </a:r>
            <a:r>
              <a:rPr lang="ja-JP" altLang="en-US" sz="1200" spc="-5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災害対策</a:t>
            </a:r>
            <a:r>
              <a:rPr lang="ja-JP" altLang="en-US" sz="1200" spc="-2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基本法に</a:t>
            </a:r>
            <a:r>
              <a:rPr lang="ja-JP" altLang="en-US" sz="1200" spc="-2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よって守秘義務が課せられております。</a:t>
            </a:r>
          </a:p>
        </p:txBody>
      </p:sp>
      <p:sp>
        <p:nvSpPr>
          <p:cNvPr id="73" name="object 73"/>
          <p:cNvSpPr/>
          <p:nvPr/>
        </p:nvSpPr>
        <p:spPr>
          <a:xfrm>
            <a:off x="7465534" y="6200293"/>
            <a:ext cx="955097" cy="389422"/>
          </a:xfrm>
          <a:custGeom>
            <a:avLst/>
            <a:gdLst/>
            <a:ahLst/>
            <a:cxnLst/>
            <a:rect l="l" t="t" r="r" b="b"/>
            <a:pathLst>
              <a:path w="1142365" h="481965">
                <a:moveTo>
                  <a:pt x="925715" y="0"/>
                </a:moveTo>
                <a:lnTo>
                  <a:pt x="921334" y="1701"/>
                </a:lnTo>
                <a:lnTo>
                  <a:pt x="921334" y="82562"/>
                </a:lnTo>
                <a:lnTo>
                  <a:pt x="914869" y="89039"/>
                </a:lnTo>
                <a:lnTo>
                  <a:pt x="6489" y="89039"/>
                </a:lnTo>
                <a:lnTo>
                  <a:pt x="0" y="95516"/>
                </a:lnTo>
                <a:lnTo>
                  <a:pt x="0" y="386168"/>
                </a:lnTo>
                <a:lnTo>
                  <a:pt x="6489" y="392658"/>
                </a:lnTo>
                <a:lnTo>
                  <a:pt x="914869" y="392658"/>
                </a:lnTo>
                <a:lnTo>
                  <a:pt x="921334" y="399148"/>
                </a:lnTo>
                <a:lnTo>
                  <a:pt x="921334" y="480009"/>
                </a:lnTo>
                <a:lnTo>
                  <a:pt x="925715" y="481710"/>
                </a:lnTo>
                <a:lnTo>
                  <a:pt x="1142263" y="245630"/>
                </a:lnTo>
                <a:lnTo>
                  <a:pt x="1142263" y="236080"/>
                </a:lnTo>
                <a:lnTo>
                  <a:pt x="925715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65534" y="6200293"/>
            <a:ext cx="955097" cy="389422"/>
          </a:xfrm>
          <a:custGeom>
            <a:avLst/>
            <a:gdLst/>
            <a:ahLst/>
            <a:cxnLst/>
            <a:rect l="l" t="t" r="r" b="b"/>
            <a:pathLst>
              <a:path w="1142365" h="481965">
                <a:moveTo>
                  <a:pt x="925715" y="0"/>
                </a:moveTo>
                <a:lnTo>
                  <a:pt x="921334" y="1701"/>
                </a:lnTo>
                <a:lnTo>
                  <a:pt x="921334" y="82562"/>
                </a:lnTo>
                <a:lnTo>
                  <a:pt x="914869" y="89039"/>
                </a:lnTo>
                <a:lnTo>
                  <a:pt x="6489" y="89039"/>
                </a:lnTo>
                <a:lnTo>
                  <a:pt x="0" y="95516"/>
                </a:lnTo>
                <a:lnTo>
                  <a:pt x="0" y="386168"/>
                </a:lnTo>
                <a:lnTo>
                  <a:pt x="6489" y="392658"/>
                </a:lnTo>
                <a:lnTo>
                  <a:pt x="914869" y="392658"/>
                </a:lnTo>
                <a:lnTo>
                  <a:pt x="921334" y="399148"/>
                </a:lnTo>
                <a:lnTo>
                  <a:pt x="921334" y="480009"/>
                </a:lnTo>
                <a:lnTo>
                  <a:pt x="925715" y="481710"/>
                </a:lnTo>
                <a:lnTo>
                  <a:pt x="1142263" y="245630"/>
                </a:lnTo>
                <a:lnTo>
                  <a:pt x="1142263" y="236080"/>
                </a:lnTo>
                <a:lnTo>
                  <a:pt x="925715" y="0"/>
                </a:lnTo>
                <a:close/>
              </a:path>
            </a:pathLst>
          </a:custGeom>
          <a:solidFill>
            <a:srgbClr val="6D6E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482202" y="7115122"/>
            <a:ext cx="45719" cy="143815"/>
          </a:xfrm>
          <a:custGeom>
            <a:avLst/>
            <a:gdLst/>
            <a:ahLst/>
            <a:cxnLst/>
            <a:rect l="l" t="t" r="r" b="b"/>
            <a:pathLst>
              <a:path h="137159">
                <a:moveTo>
                  <a:pt x="0" y="0"/>
                </a:moveTo>
                <a:lnTo>
                  <a:pt x="0" y="137159"/>
                </a:lnTo>
              </a:path>
            </a:pathLst>
          </a:custGeom>
          <a:ln w="13081">
            <a:solidFill>
              <a:srgbClr val="58595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テキスト ボックス 97"/>
          <p:cNvSpPr txBox="1"/>
          <p:nvPr/>
        </p:nvSpPr>
        <p:spPr>
          <a:xfrm>
            <a:off x="7441341" y="6223987"/>
            <a:ext cx="961142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音声コードをご利用</a:t>
            </a:r>
            <a:endParaRPr lang="en-US" altLang="ja-JP" sz="600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60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の方はこちら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7341304" y="6589369"/>
            <a:ext cx="1116709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US" altLang="ja-JP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コードを読み込むことで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内容を音声にて説明いた</a:t>
            </a:r>
            <a:endParaRPr lang="en-US" altLang="ja-JP" sz="6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1100"/>
              </a:lnSpc>
            </a:pPr>
            <a:r>
              <a:rPr lang="ja-JP" altLang="en-US" sz="6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します。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116632" y="179016"/>
            <a:ext cx="662473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市町村が作成したあなた</a:t>
            </a:r>
            <a:r>
              <a:rPr lang="ja-JP" altLang="en-US" b="1" spc="-500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「避難行</a:t>
            </a:r>
            <a:r>
              <a:rPr lang="ja-JP" altLang="en-US" sz="140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動要支援者名簿</a:t>
            </a:r>
            <a:r>
              <a:rPr lang="ja-JP" altLang="en-US" b="1" spc="-500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」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を</a:t>
            </a:r>
            <a:endParaRPr lang="en-US" altLang="ja-JP" b="1" dirty="0" smtClean="0">
              <a:solidFill>
                <a:srgbClr val="34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sz="2150" b="1" dirty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</a:t>
            </a:r>
            <a:r>
              <a:rPr lang="ja-JP" altLang="en-US" sz="215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へ提出することに同意</a:t>
            </a:r>
            <a:r>
              <a:rPr lang="ja-JP" altLang="en-US" sz="140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しましょう。</a:t>
            </a:r>
            <a:endParaRPr lang="en-US" altLang="ja-JP" b="1" dirty="0" smtClean="0">
              <a:solidFill>
                <a:srgbClr val="34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r>
              <a:rPr lang="ja-JP" altLang="en-US" b="1" dirty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そうすれば</a:t>
            </a:r>
            <a:r>
              <a:rPr lang="ja-JP" altLang="en-US" b="1" spc="-800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、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災害時に支援が受けら</a:t>
            </a:r>
            <a:r>
              <a:rPr lang="ja-JP" altLang="en-US" sz="1400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r>
              <a:rPr lang="ja-JP" altLang="en-US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れやすくなります</a:t>
            </a:r>
            <a:r>
              <a:rPr lang="en-US" altLang="ja-JP" b="1" dirty="0" smtClean="0">
                <a:solidFill>
                  <a:srgbClr val="34B558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!</a:t>
            </a:r>
            <a:endParaRPr lang="ja-JP" altLang="en-US" b="1" dirty="0" smtClean="0">
              <a:solidFill>
                <a:srgbClr val="34B558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cxnSp>
        <p:nvCxnSpPr>
          <p:cNvPr id="102" name="直線コネクタ 101"/>
          <p:cNvCxnSpPr/>
          <p:nvPr/>
        </p:nvCxnSpPr>
        <p:spPr>
          <a:xfrm>
            <a:off x="197487" y="765820"/>
            <a:ext cx="3600400" cy="0"/>
          </a:xfrm>
          <a:prstGeom prst="line">
            <a:avLst/>
          </a:prstGeom>
          <a:ln w="12700">
            <a:solidFill>
              <a:srgbClr val="34B55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テキスト ボックス 102"/>
          <p:cNvSpPr txBox="1"/>
          <p:nvPr/>
        </p:nvSpPr>
        <p:spPr>
          <a:xfrm>
            <a:off x="185884" y="1219010"/>
            <a:ext cx="42564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200" b="1" spc="30" dirty="0" smtClean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自ら避難することが困難な方への支援イメージ</a:t>
            </a:r>
            <a:endParaRPr lang="ja-JP" altLang="en-US" b="1" dirty="0" smtClean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1079456" y="1754255"/>
            <a:ext cx="1522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200" b="1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809559" y="3108467"/>
            <a:ext cx="2207961" cy="22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en-US" altLang="ja-JP" sz="900" b="1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900" b="1" spc="30" dirty="0" smtClean="0">
                <a:solidFill>
                  <a:srgbClr val="231F2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自ら避難することが困難な方</a:t>
            </a:r>
            <a:endParaRPr lang="ja-JP" altLang="en-US" sz="900" b="1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6" name="テキスト ボックス 105"/>
          <p:cNvSpPr txBox="1"/>
          <p:nvPr/>
        </p:nvSpPr>
        <p:spPr>
          <a:xfrm>
            <a:off x="650568" y="3345920"/>
            <a:ext cx="2360432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lnSpc>
                <a:spcPts val="300"/>
              </a:lnSpc>
              <a:spcBef>
                <a:spcPts val="855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（社会福祉施設入所者や長期入院患者などの方は</a:t>
            </a:r>
            <a:endParaRPr lang="en-US" altLang="ja-JP" sz="7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>
              <a:lnSpc>
                <a:spcPts val="300"/>
              </a:lnSpc>
              <a:spcBef>
                <a:spcPts val="855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施設</a:t>
            </a:r>
            <a:r>
              <a:rPr lang="ja-JP" altLang="en-US" sz="7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管理者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の対応となります。）</a:t>
            </a:r>
          </a:p>
        </p:txBody>
      </p:sp>
      <p:sp>
        <p:nvSpPr>
          <p:cNvPr id="107" name="テキスト ボックス 106"/>
          <p:cNvSpPr txBox="1"/>
          <p:nvPr/>
        </p:nvSpPr>
        <p:spPr>
          <a:xfrm>
            <a:off x="1533812" y="5511813"/>
            <a:ext cx="7905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200" b="1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市町村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4979491" y="1783042"/>
            <a:ext cx="23192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spcBef>
                <a:spcPts val="855"/>
              </a:spcBef>
            </a:pPr>
            <a:r>
              <a:rPr lang="ja-JP" altLang="en-US" sz="1150" b="1" spc="-20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</a:t>
            </a:r>
            <a:r>
              <a:rPr lang="ja-JP" altLang="en-US" sz="1150" b="1" spc="-500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者</a:t>
            </a:r>
            <a:r>
              <a:rPr lang="ja-JP" altLang="en-US" sz="1150" b="1" spc="-20" dirty="0" smtClean="0">
                <a:solidFill>
                  <a:srgbClr val="FFFEE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（避難支援等関係者）</a:t>
            </a: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5016822" y="2953400"/>
            <a:ext cx="1870406" cy="491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600"/>
              </a:lnSpc>
            </a:pPr>
            <a:r>
              <a:rPr lang="en-US" altLang="ja-JP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※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民生委員　自主防災組織</a:t>
            </a:r>
            <a:endParaRPr lang="en-US" altLang="ja-JP" sz="105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1600"/>
              </a:lnSpc>
            </a:pPr>
            <a:r>
              <a:rPr lang="ja-JP" altLang="en-US" sz="10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消防</a:t>
            </a:r>
            <a:r>
              <a:rPr lang="ja-JP" altLang="en-US" sz="105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機関　など</a:t>
            </a:r>
          </a:p>
        </p:txBody>
      </p:sp>
      <p:sp>
        <p:nvSpPr>
          <p:cNvPr id="110" name="テキスト ボックス 109"/>
          <p:cNvSpPr txBox="1"/>
          <p:nvPr/>
        </p:nvSpPr>
        <p:spPr>
          <a:xfrm>
            <a:off x="5216180" y="3300200"/>
            <a:ext cx="163620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>
              <a:lnSpc>
                <a:spcPts val="1800"/>
              </a:lnSpc>
              <a:spcBef>
                <a:spcPts val="855"/>
              </a:spcBef>
            </a:pP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（市町村により異なります</a:t>
            </a:r>
            <a:r>
              <a:rPr lang="ja-JP" altLang="en-US" sz="700" spc="-3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7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564229" y="2243801"/>
            <a:ext cx="1519497" cy="463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 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平時 日常の声掛け等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見守り・避難訓練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の実施　など</a:t>
            </a:r>
          </a:p>
        </p:txBody>
      </p:sp>
      <p:sp>
        <p:nvSpPr>
          <p:cNvPr id="113" name="正方形/長方形 112"/>
          <p:cNvSpPr/>
          <p:nvPr/>
        </p:nvSpPr>
        <p:spPr>
          <a:xfrm>
            <a:off x="3782539" y="2197715"/>
            <a:ext cx="288130" cy="1475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4" name="テキスト ボックス 113"/>
          <p:cNvSpPr txBox="1"/>
          <p:nvPr/>
        </p:nvSpPr>
        <p:spPr>
          <a:xfrm>
            <a:off x="3572165" y="3778996"/>
            <a:ext cx="151949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災害時 避難行動に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関する支援　など</a:t>
            </a:r>
          </a:p>
        </p:txBody>
      </p:sp>
      <p:sp>
        <p:nvSpPr>
          <p:cNvPr id="115" name="正方形/長方形 114"/>
          <p:cNvSpPr/>
          <p:nvPr/>
        </p:nvSpPr>
        <p:spPr>
          <a:xfrm>
            <a:off x="3833341" y="3728147"/>
            <a:ext cx="386233" cy="1475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6" name="テキスト ボックス 115"/>
          <p:cNvSpPr txBox="1"/>
          <p:nvPr/>
        </p:nvSpPr>
        <p:spPr>
          <a:xfrm>
            <a:off x="5101779" y="5788534"/>
            <a:ext cx="151949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同意した方の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名簿情報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の提供</a:t>
            </a:r>
          </a:p>
        </p:txBody>
      </p:sp>
      <p:sp>
        <p:nvSpPr>
          <p:cNvPr id="117" name="テキスト ボックス 116"/>
          <p:cNvSpPr txBox="1"/>
          <p:nvPr/>
        </p:nvSpPr>
        <p:spPr>
          <a:xfrm>
            <a:off x="222340" y="4648208"/>
            <a:ext cx="151949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名簿情報を平時から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支援者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に提供して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いか確認</a:t>
            </a:r>
          </a:p>
        </p:txBody>
      </p:sp>
      <p:sp>
        <p:nvSpPr>
          <p:cNvPr id="118" name="テキスト ボックス 117"/>
          <p:cNvSpPr txBox="1"/>
          <p:nvPr/>
        </p:nvSpPr>
        <p:spPr>
          <a:xfrm>
            <a:off x="1964346" y="6619880"/>
            <a:ext cx="1519497" cy="284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避難行動要支援者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ctr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名簿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の作成</a:t>
            </a:r>
          </a:p>
        </p:txBody>
      </p:sp>
      <p:sp>
        <p:nvSpPr>
          <p:cNvPr id="119" name="テキスト ボックス 118"/>
          <p:cNvSpPr txBox="1"/>
          <p:nvPr/>
        </p:nvSpPr>
        <p:spPr>
          <a:xfrm>
            <a:off x="3432732" y="6616132"/>
            <a:ext cx="3582408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510" algn="just">
              <a:lnSpc>
                <a:spcPts val="300"/>
              </a:lnSpc>
              <a:spcBef>
                <a:spcPts val="855"/>
              </a:spcBef>
            </a:pPr>
            <a:r>
              <a:rPr lang="en-US" altLang="ja-JP" sz="9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(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制度の運用方法については市町村によって異なります</a:t>
            </a:r>
            <a:r>
              <a:rPr lang="ja-JP" altLang="en-US" sz="9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避難行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just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動要支援者名簿に登録されているかどうかや支援内容について</a:t>
            </a:r>
            <a:endParaRPr lang="en-US" altLang="ja-JP" sz="900" dirty="0" smtClean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marL="16510" algn="just">
              <a:lnSpc>
                <a:spcPts val="300"/>
              </a:lnSpc>
              <a:spcBef>
                <a:spcPts val="855"/>
              </a:spcBef>
            </a:pP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は、お住まいの市町村にお問い合わせください</a:t>
            </a:r>
            <a:r>
              <a:rPr lang="ja-JP" altLang="en-US" sz="900" spc="-5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。</a:t>
            </a:r>
            <a:r>
              <a:rPr lang="ja-JP" altLang="en-US" sz="900" dirty="0" smtClean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</a:t>
            </a:r>
          </a:p>
        </p:txBody>
      </p:sp>
      <p:grpSp>
        <p:nvGrpSpPr>
          <p:cNvPr id="26" name="グループ化 25"/>
          <p:cNvGrpSpPr/>
          <p:nvPr/>
        </p:nvGrpSpPr>
        <p:grpSpPr>
          <a:xfrm>
            <a:off x="2713184" y="4744908"/>
            <a:ext cx="595630" cy="346249"/>
            <a:chOff x="2713184" y="4643308"/>
            <a:chExt cx="595630" cy="346249"/>
          </a:xfrm>
        </p:grpSpPr>
        <p:sp>
          <p:nvSpPr>
            <p:cNvPr id="61" name="object 61"/>
            <p:cNvSpPr txBox="1"/>
            <p:nvPr/>
          </p:nvSpPr>
          <p:spPr>
            <a:xfrm>
              <a:off x="2713184" y="4643308"/>
              <a:ext cx="595630" cy="346249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lang="ja-JP" altLang="en-US" sz="2250" b="1" dirty="0"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同意</a:t>
              </a:r>
              <a:endParaRPr sz="2250" b="1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  <p:cxnSp>
          <p:nvCxnSpPr>
            <p:cNvPr id="6" name="直線コネクタ 5"/>
            <p:cNvCxnSpPr/>
            <p:nvPr/>
          </p:nvCxnSpPr>
          <p:spPr>
            <a:xfrm>
              <a:off x="2724094" y="4936071"/>
              <a:ext cx="5826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/>
            <p:cNvCxnSpPr/>
            <p:nvPr/>
          </p:nvCxnSpPr>
          <p:spPr>
            <a:xfrm>
              <a:off x="2724094" y="4960979"/>
              <a:ext cx="58263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図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029" y="6177449"/>
            <a:ext cx="936000" cy="936000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747" y="6177449"/>
            <a:ext cx="936000" cy="93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</TotalTime>
  <Words>472</Words>
  <Application>Microsoft Office PowerPoint</Application>
  <PresentationFormat>ユーザー設定</PresentationFormat>
  <Paragraphs>83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3" baseType="lpstr">
      <vt:lpstr>Office Theme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内閣府リーフ_避難助け_確認用</dc:title>
  <dc:creator>中村２ 俊介（防災・被災者行政）</dc:creator>
  <cp:lastModifiedBy>hokensoumu035</cp:lastModifiedBy>
  <cp:revision>54</cp:revision>
  <cp:lastPrinted>2017-06-27T01:21:10Z</cp:lastPrinted>
  <dcterms:created xsi:type="dcterms:W3CDTF">2017-03-31T10:18:28Z</dcterms:created>
  <dcterms:modified xsi:type="dcterms:W3CDTF">2017-10-05T05:04:47Z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Adobe Illustrator CS6 (Macintosh)</vt:lpwstr>
  </property>
  <property fmtid="{D5CDD505-2E9C-101B-9397-08002B2CF9AE}" pid="4" name="LastSaved">
    <vt:filetime>2017-03-31T00:00:00Z</vt:filetime>
  </property>
</Properties>
</file>