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319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56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1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16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3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1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6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AC94-C614-4904-B6AD-72A347939A8A}" type="datetimeFigureOut">
              <a:rPr kumimoji="1" lang="ja-JP" altLang="en-US" smtClean="0"/>
              <a:t>2016/12/13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EDC1-5CC4-457D-AB5E-7AF53C1B4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5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2592534" y="4376935"/>
            <a:ext cx="4141753" cy="3964673"/>
          </a:xfrm>
          <a:prstGeom prst="roundRect">
            <a:avLst>
              <a:gd name="adj" fmla="val 781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75" y="8834227"/>
            <a:ext cx="972106" cy="9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828612" y="1377795"/>
            <a:ext cx="3823650" cy="1685720"/>
          </a:xfrm>
          <a:prstGeom prst="roundRect">
            <a:avLst>
              <a:gd name="adj" fmla="val 11205"/>
            </a:avLst>
          </a:prstGeom>
          <a:noFill/>
          <a:ln>
            <a:solidFill>
              <a:srgbClr val="FF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96" y="762543"/>
            <a:ext cx="1496265" cy="98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角丸四角形 9"/>
          <p:cNvSpPr/>
          <p:nvPr/>
        </p:nvSpPr>
        <p:spPr>
          <a:xfrm>
            <a:off x="3042226" y="2220656"/>
            <a:ext cx="1490773" cy="670738"/>
          </a:xfrm>
          <a:prstGeom prst="roundRect">
            <a:avLst>
              <a:gd name="adj" fmla="val 11205"/>
            </a:avLst>
          </a:prstGeom>
          <a:noFill/>
          <a:ln>
            <a:solidFill>
              <a:srgbClr val="FF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同意あり</a:t>
            </a:r>
            <a:endParaRPr kumimoji="1" lang="ja-JP" altLang="en-US" sz="14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626" y="982236"/>
            <a:ext cx="245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社会保険診療報酬支払基金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国民健康保険団体連合会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7" y="1526520"/>
            <a:ext cx="1287675" cy="1315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6" name="角丸四角形 15"/>
          <p:cNvSpPr/>
          <p:nvPr/>
        </p:nvSpPr>
        <p:spPr>
          <a:xfrm>
            <a:off x="4939884" y="2220656"/>
            <a:ext cx="1473087" cy="684424"/>
          </a:xfrm>
          <a:prstGeom prst="roundRect">
            <a:avLst>
              <a:gd name="adj" fmla="val 11205"/>
            </a:avLst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同意なし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左矢印 8"/>
          <p:cNvSpPr/>
          <p:nvPr/>
        </p:nvSpPr>
        <p:spPr>
          <a:xfrm>
            <a:off x="1216405" y="2543203"/>
            <a:ext cx="1845143" cy="273625"/>
          </a:xfrm>
          <a:prstGeom prst="leftArrow">
            <a:avLst/>
          </a:prstGeom>
          <a:pattFill prst="ltDnDiag">
            <a:fgClr>
              <a:srgbClr val="FF9999"/>
            </a:fgClr>
            <a:bgClr>
              <a:schemeClr val="bg1"/>
            </a:bgClr>
          </a:patt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矢印 17"/>
          <p:cNvSpPr/>
          <p:nvPr/>
        </p:nvSpPr>
        <p:spPr>
          <a:xfrm rot="16200000">
            <a:off x="2639811" y="3457095"/>
            <a:ext cx="1685797" cy="448334"/>
          </a:xfrm>
          <a:prstGeom prst="leftArrow">
            <a:avLst/>
          </a:prstGeom>
          <a:pattFill prst="ltUpDiag">
            <a:fgClr>
              <a:srgbClr val="FF9999"/>
            </a:fgClr>
            <a:bgClr>
              <a:schemeClr val="bg1"/>
            </a:bgClr>
          </a:patt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左矢印 18"/>
          <p:cNvSpPr/>
          <p:nvPr/>
        </p:nvSpPr>
        <p:spPr>
          <a:xfrm rot="16200000">
            <a:off x="4671135" y="3493887"/>
            <a:ext cx="1685799" cy="480805"/>
          </a:xfrm>
          <a:prstGeom prst="leftArrow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0566" y="2844120"/>
            <a:ext cx="169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診療情報提供料請求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4" y="4481078"/>
            <a:ext cx="1361093" cy="10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4" y="6696291"/>
            <a:ext cx="1210771" cy="127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866367" y="4665820"/>
            <a:ext cx="1102129" cy="335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93365" y="1907131"/>
            <a:ext cx="245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市町村への情報提供に関する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左矢印 29"/>
          <p:cNvSpPr/>
          <p:nvPr/>
        </p:nvSpPr>
        <p:spPr>
          <a:xfrm rot="5400000">
            <a:off x="3111420" y="3304374"/>
            <a:ext cx="1622212" cy="535179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2743166" y="5524494"/>
            <a:ext cx="3888776" cy="2524850"/>
          </a:xfrm>
          <a:prstGeom prst="roundRect">
            <a:avLst>
              <a:gd name="adj" fmla="val 7816"/>
            </a:avLst>
          </a:prstGeom>
          <a:noFill/>
          <a:ln w="2222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支援が必要な家庭に対し、家庭訪問、保育所・学校等への訪問、子育て相談や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乳幼児健康診査・福祉サービス等を通じて、以下の支援を実施します。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主な支援内容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○子どもの発育状況・養育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状況の確認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○保護者の身体面・精神面・育児不安等の支援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○その他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医療機関及び専門機関（療育機関など）に紹介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経済的な相談が可能な窓口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ひとり親、女性福祉に関する窓口に紹介　　　　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など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9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86" y="4222491"/>
            <a:ext cx="1264248" cy="12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左矢印 32"/>
          <p:cNvSpPr/>
          <p:nvPr/>
        </p:nvSpPr>
        <p:spPr>
          <a:xfrm>
            <a:off x="1332172" y="5290860"/>
            <a:ext cx="1218792" cy="365534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1280704" y="7545310"/>
            <a:ext cx="1288367" cy="365534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24754" y="989112"/>
            <a:ext cx="110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9097" y="3907232"/>
            <a:ext cx="215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放課後児童クラブなど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左矢印 37"/>
          <p:cNvSpPr/>
          <p:nvPr/>
        </p:nvSpPr>
        <p:spPr>
          <a:xfrm rot="5400000">
            <a:off x="5252384" y="3294544"/>
            <a:ext cx="1622212" cy="535179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1385495" y="2124011"/>
            <a:ext cx="1568080" cy="438858"/>
          </a:xfrm>
          <a:prstGeom prst="rightArrow">
            <a:avLst/>
          </a:prstGeom>
          <a:pattFill prst="pct5">
            <a:fgClr>
              <a:srgbClr val="FF9999"/>
            </a:fgClr>
            <a:bgClr>
              <a:schemeClr val="bg1"/>
            </a:bgClr>
          </a:patt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支払い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9585" y="2973986"/>
            <a:ext cx="538609" cy="1456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（診療情報提供書）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2486" y="2964705"/>
            <a:ext cx="369332" cy="119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14218" y="3051998"/>
            <a:ext cx="369332" cy="119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結果報告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146414" y="3063515"/>
            <a:ext cx="369332" cy="119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結果報告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左矢印 43"/>
          <p:cNvSpPr/>
          <p:nvPr/>
        </p:nvSpPr>
        <p:spPr>
          <a:xfrm rot="16200000">
            <a:off x="4202999" y="7906274"/>
            <a:ext cx="756774" cy="1042913"/>
          </a:xfrm>
          <a:prstGeom prst="leftArrow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65339" y="8625408"/>
            <a:ext cx="2650491" cy="708536"/>
          </a:xfrm>
          <a:prstGeom prst="wedgeRoundRectCallout">
            <a:avLst>
              <a:gd name="adj1" fmla="val 74998"/>
              <a:gd name="adj2" fmla="val 3955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支援が</a:t>
            </a:r>
            <a:r>
              <a:rPr lang="ja-JP" altLang="en-US" sz="1400" dirty="0" smtClean="0">
                <a:solidFill>
                  <a:schemeClr val="tx1"/>
                </a:solidFill>
              </a:rPr>
              <a:t>必要と思われる家庭</a:t>
            </a:r>
            <a:endParaRPr lang="ja-JP" altLang="en-US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（特定妊婦、要支援児童等）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2070" y="6085711"/>
            <a:ext cx="187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幼稚園　保育所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認定こども園　など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左矢印 46"/>
          <p:cNvSpPr/>
          <p:nvPr/>
        </p:nvSpPr>
        <p:spPr>
          <a:xfrm rot="10800000">
            <a:off x="1229568" y="7003388"/>
            <a:ext cx="1474738" cy="486526"/>
          </a:xfrm>
          <a:prstGeom prst="leftArrow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矢印 47"/>
          <p:cNvSpPr/>
          <p:nvPr/>
        </p:nvSpPr>
        <p:spPr>
          <a:xfrm rot="10800000">
            <a:off x="1253214" y="4781044"/>
            <a:ext cx="1474738" cy="442296"/>
          </a:xfrm>
          <a:prstGeom prst="leftArrow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033" y="446107"/>
            <a:ext cx="62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特定妊婦及び要支援児童等の情報提供に関わる支援の流れ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18757" y="4883396"/>
            <a:ext cx="160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56772" y="7135181"/>
            <a:ext cx="160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69683" y="5605727"/>
            <a:ext cx="160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結果報告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78949" y="7829411"/>
            <a:ext cx="160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結果報告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7033" y="142454"/>
            <a:ext cx="1293691" cy="279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　２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26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厚生労働省ネットワークシステム</dc:creator>
  <cp:lastModifiedBy>厚生労働省ネットワークシステム</cp:lastModifiedBy>
  <cp:revision>22</cp:revision>
  <cp:lastPrinted>2016-10-05T09:25:49Z</cp:lastPrinted>
  <dcterms:created xsi:type="dcterms:W3CDTF">2016-10-05T07:21:05Z</dcterms:created>
  <dcterms:modified xsi:type="dcterms:W3CDTF">2016-12-13T01:55:12Z</dcterms:modified>
</cp:coreProperties>
</file>